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78" r:id="rId12"/>
    <p:sldId id="266" r:id="rId13"/>
    <p:sldId id="269" r:id="rId14"/>
    <p:sldId id="270" r:id="rId15"/>
    <p:sldId id="276" r:id="rId16"/>
    <p:sldId id="271" r:id="rId17"/>
    <p:sldId id="277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7C8B32-B69E-4FE3-9DC3-5C30CBF0D90E}">
          <p14:sldIdLst>
            <p14:sldId id="256"/>
          </p14:sldIdLst>
        </p14:section>
        <p14:section name="Раздел без заголовка" id="{0187CD47-23A9-496C-8220-8AE9679371E6}">
          <p14:sldIdLst>
            <p14:sldId id="257"/>
            <p14:sldId id="259"/>
          </p14:sldIdLst>
        </p14:section>
        <p14:section name="Раздел без заголовка" id="{04166E6D-791C-49EA-BBD7-2493E628CED6}">
          <p14:sldIdLst>
            <p14:sldId id="260"/>
            <p14:sldId id="261"/>
            <p14:sldId id="262"/>
            <p14:sldId id="263"/>
            <p14:sldId id="264"/>
            <p14:sldId id="265"/>
            <p14:sldId id="267"/>
            <p14:sldId id="278"/>
            <p14:sldId id="266"/>
            <p14:sldId id="269"/>
            <p14:sldId id="270"/>
            <p14:sldId id="276"/>
            <p14:sldId id="271"/>
            <p14:sldId id="277"/>
            <p14:sldId id="272"/>
            <p14:sldId id="273"/>
          </p14:sldIdLst>
        </p14:section>
        <p14:section name="Раздел без заголовка" id="{C1A0EB6B-2C33-46CA-A13B-6A5E416909A9}">
          <p14:sldIdLst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F617F-B31D-4795-A504-9491122193DB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31C596F-86CD-4252-9BBA-D6A372AD0FB5}">
      <dgm:prSet phldrT="[Текст]"/>
      <dgm:spPr/>
      <dgm:t>
        <a:bodyPr/>
        <a:lstStyle/>
        <a:p>
          <a:r>
            <a:rPr lang="ru-RU" dirty="0" smtClean="0"/>
            <a:t>Мотивация для участия детей в различных творческих  мероприятиях при взаимодействии с социумом</a:t>
          </a:r>
          <a:endParaRPr lang="ru-RU" dirty="0"/>
        </a:p>
      </dgm:t>
    </dgm:pt>
    <dgm:pt modelId="{6D3C0A30-C206-4548-B4CE-F5F9FBADF9E6}" type="parTrans" cxnId="{A544FC86-DAB5-4E98-AFE2-CDCA422D6989}">
      <dgm:prSet/>
      <dgm:spPr/>
      <dgm:t>
        <a:bodyPr/>
        <a:lstStyle/>
        <a:p>
          <a:endParaRPr lang="ru-RU"/>
        </a:p>
      </dgm:t>
    </dgm:pt>
    <dgm:pt modelId="{48874A09-1D6D-435C-BD4F-4829CCAC421C}" type="sibTrans" cxnId="{A544FC86-DAB5-4E98-AFE2-CDCA422D6989}">
      <dgm:prSet/>
      <dgm:spPr/>
      <dgm:t>
        <a:bodyPr/>
        <a:lstStyle/>
        <a:p>
          <a:endParaRPr lang="ru-RU"/>
        </a:p>
      </dgm:t>
    </dgm:pt>
    <dgm:pt modelId="{B34B1233-1B2D-4D3A-B894-970B7BD2395F}">
      <dgm:prSet phldrT="[Текст]"/>
      <dgm:spPr/>
      <dgm:t>
        <a:bodyPr/>
        <a:lstStyle/>
        <a:p>
          <a:r>
            <a:rPr lang="ru-RU" dirty="0" smtClean="0"/>
            <a:t>Игровая;</a:t>
          </a:r>
          <a:br>
            <a:rPr lang="ru-RU" dirty="0" smtClean="0"/>
          </a:br>
          <a:r>
            <a:rPr lang="ru-RU" dirty="0" smtClean="0"/>
            <a:t>Познавательная;</a:t>
          </a:r>
          <a:br>
            <a:rPr lang="ru-RU" dirty="0" smtClean="0"/>
          </a:br>
          <a:r>
            <a:rPr lang="ru-RU" dirty="0" smtClean="0"/>
            <a:t>Творческая;</a:t>
          </a:r>
          <a:br>
            <a:rPr lang="ru-RU" dirty="0" smtClean="0"/>
          </a:br>
          <a:r>
            <a:rPr lang="ru-RU" dirty="0" smtClean="0"/>
            <a:t>Самореализация</a:t>
          </a:r>
          <a:endParaRPr lang="ru-RU" dirty="0"/>
        </a:p>
      </dgm:t>
    </dgm:pt>
    <dgm:pt modelId="{087D904E-2391-4DEC-80EC-EFB03B50A004}" type="parTrans" cxnId="{CDD7D444-1889-4E8E-AB51-D0BDDCFF78BB}">
      <dgm:prSet/>
      <dgm:spPr/>
      <dgm:t>
        <a:bodyPr/>
        <a:lstStyle/>
        <a:p>
          <a:endParaRPr lang="ru-RU"/>
        </a:p>
      </dgm:t>
    </dgm:pt>
    <dgm:pt modelId="{EDCE6CC6-D1EA-45A8-B228-DBB44FADDB84}" type="sibTrans" cxnId="{CDD7D444-1889-4E8E-AB51-D0BDDCFF78BB}">
      <dgm:prSet/>
      <dgm:spPr/>
      <dgm:t>
        <a:bodyPr/>
        <a:lstStyle/>
        <a:p>
          <a:endParaRPr lang="ru-RU"/>
        </a:p>
      </dgm:t>
    </dgm:pt>
    <dgm:pt modelId="{62ECBD5A-C571-4DBD-82A2-1A7DED28F6CC}">
      <dgm:prSet phldrT="[Текст]"/>
      <dgm:spPr/>
      <dgm:t>
        <a:bodyPr/>
        <a:lstStyle/>
        <a:p>
          <a:r>
            <a:rPr lang="ru-RU" dirty="0" smtClean="0"/>
            <a:t>Мотивация для педагогов</a:t>
          </a:r>
          <a:endParaRPr lang="ru-RU" dirty="0"/>
        </a:p>
      </dgm:t>
    </dgm:pt>
    <dgm:pt modelId="{C37763F3-BC5D-43F3-A574-DC8AB71EAFBE}" type="parTrans" cxnId="{23A6D9D1-F12B-484E-B3F1-8AC92F4070D7}">
      <dgm:prSet/>
      <dgm:spPr/>
      <dgm:t>
        <a:bodyPr/>
        <a:lstStyle/>
        <a:p>
          <a:endParaRPr lang="ru-RU"/>
        </a:p>
      </dgm:t>
    </dgm:pt>
    <dgm:pt modelId="{464C1091-0A1D-4D5E-9CA0-2E01FB828AE1}" type="sibTrans" cxnId="{23A6D9D1-F12B-484E-B3F1-8AC92F4070D7}">
      <dgm:prSet/>
      <dgm:spPr/>
      <dgm:t>
        <a:bodyPr/>
        <a:lstStyle/>
        <a:p>
          <a:endParaRPr lang="ru-RU"/>
        </a:p>
      </dgm:t>
    </dgm:pt>
    <dgm:pt modelId="{74527CDD-E4D3-4203-82BC-946CA58A3C3B}">
      <dgm:prSet phldrT="[Текст]"/>
      <dgm:spPr/>
      <dgm:t>
        <a:bodyPr/>
        <a:lstStyle/>
        <a:p>
          <a:r>
            <a:rPr lang="ru-RU" dirty="0" smtClean="0"/>
            <a:t>Творческая самореализация для детей,;</a:t>
          </a:r>
          <a:br>
            <a:rPr lang="ru-RU" dirty="0" smtClean="0"/>
          </a:br>
          <a:r>
            <a:rPr lang="ru-RU" dirty="0" smtClean="0"/>
            <a:t>Успешное прохождение аттестации;</a:t>
          </a:r>
          <a:br>
            <a:rPr lang="ru-RU" dirty="0" smtClean="0"/>
          </a:br>
          <a:r>
            <a:rPr lang="ru-RU" dirty="0" smtClean="0"/>
            <a:t>Повышение педагогического рейтинга</a:t>
          </a:r>
          <a:endParaRPr lang="ru-RU" dirty="0"/>
        </a:p>
      </dgm:t>
    </dgm:pt>
    <dgm:pt modelId="{C92AC1E6-1B10-4C27-AA0B-053A4A9C0B48}" type="parTrans" cxnId="{3E0C4800-72F2-40B7-BC0E-E5C4E205166D}">
      <dgm:prSet/>
      <dgm:spPr/>
      <dgm:t>
        <a:bodyPr/>
        <a:lstStyle/>
        <a:p>
          <a:endParaRPr lang="ru-RU"/>
        </a:p>
      </dgm:t>
    </dgm:pt>
    <dgm:pt modelId="{1701E43B-72F2-41EB-BB11-FBE16D872E9B}" type="sibTrans" cxnId="{3E0C4800-72F2-40B7-BC0E-E5C4E205166D}">
      <dgm:prSet/>
      <dgm:spPr/>
      <dgm:t>
        <a:bodyPr/>
        <a:lstStyle/>
        <a:p>
          <a:endParaRPr lang="ru-RU"/>
        </a:p>
      </dgm:t>
    </dgm:pt>
    <dgm:pt modelId="{F61B464B-238F-44B4-913B-D78DF225B4FE}">
      <dgm:prSet phldrT="[Текст]"/>
      <dgm:spPr/>
      <dgm:t>
        <a:bodyPr/>
        <a:lstStyle/>
        <a:p>
          <a:r>
            <a:rPr lang="ru-RU" dirty="0" smtClean="0"/>
            <a:t>Мотивация для родителей к участию в совместных мероприятиях с социумом</a:t>
          </a:r>
          <a:endParaRPr lang="ru-RU" dirty="0"/>
        </a:p>
      </dgm:t>
    </dgm:pt>
    <dgm:pt modelId="{6DAC21D4-AEA7-49B6-B621-4D2D987C74EC}" type="parTrans" cxnId="{26A64194-AF5A-49B5-8D48-5C3132693D94}">
      <dgm:prSet/>
      <dgm:spPr/>
      <dgm:t>
        <a:bodyPr/>
        <a:lstStyle/>
        <a:p>
          <a:endParaRPr lang="ru-RU"/>
        </a:p>
      </dgm:t>
    </dgm:pt>
    <dgm:pt modelId="{3C89E1D1-48DC-4B1A-8C3D-6D1E8F05DA2B}" type="sibTrans" cxnId="{26A64194-AF5A-49B5-8D48-5C3132693D94}">
      <dgm:prSet/>
      <dgm:spPr/>
      <dgm:t>
        <a:bodyPr/>
        <a:lstStyle/>
        <a:p>
          <a:endParaRPr lang="ru-RU"/>
        </a:p>
      </dgm:t>
    </dgm:pt>
    <dgm:pt modelId="{EF98C4A7-495B-4AD7-8F75-1F7168CF917C}">
      <dgm:prSet phldrT="[Текст]"/>
      <dgm:spPr/>
      <dgm:t>
        <a:bodyPr/>
        <a:lstStyle/>
        <a:p>
          <a:r>
            <a:rPr lang="ru-RU" dirty="0" smtClean="0"/>
            <a:t>Демонстрация талантов;</a:t>
          </a:r>
          <a:br>
            <a:rPr lang="ru-RU" dirty="0" smtClean="0"/>
          </a:br>
          <a:r>
            <a:rPr lang="ru-RU" dirty="0" smtClean="0"/>
            <a:t>Укрепление детско-родительских отношений;</a:t>
          </a:r>
          <a:br>
            <a:rPr lang="ru-RU" dirty="0" smtClean="0"/>
          </a:br>
          <a:r>
            <a:rPr lang="ru-RU" dirty="0" smtClean="0"/>
            <a:t>Творческая самореализация</a:t>
          </a:r>
          <a:br>
            <a:rPr lang="ru-RU" dirty="0" smtClean="0"/>
          </a:br>
          <a:endParaRPr lang="ru-RU" dirty="0"/>
        </a:p>
      </dgm:t>
    </dgm:pt>
    <dgm:pt modelId="{839EE319-E580-45F0-B470-AE883937C371}" type="parTrans" cxnId="{EB631A9D-57E2-462D-90F6-2A53783B62B4}">
      <dgm:prSet/>
      <dgm:spPr/>
      <dgm:t>
        <a:bodyPr/>
        <a:lstStyle/>
        <a:p>
          <a:endParaRPr lang="ru-RU"/>
        </a:p>
      </dgm:t>
    </dgm:pt>
    <dgm:pt modelId="{45593581-DFAD-4BC6-88B2-377834EA7899}" type="sibTrans" cxnId="{EB631A9D-57E2-462D-90F6-2A53783B62B4}">
      <dgm:prSet/>
      <dgm:spPr/>
      <dgm:t>
        <a:bodyPr/>
        <a:lstStyle/>
        <a:p>
          <a:endParaRPr lang="ru-RU"/>
        </a:p>
      </dgm:t>
    </dgm:pt>
    <dgm:pt modelId="{E4781BBD-B91A-4935-A9E1-C17122DEEA3C}" type="pres">
      <dgm:prSet presAssocID="{7AAF617F-B31D-4795-A504-9491122193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4AC05A-AF53-448A-89BB-DB03B94292E4}" type="pres">
      <dgm:prSet presAssocID="{A31C596F-86CD-4252-9BBA-D6A372AD0FB5}" presName="linNode" presStyleCnt="0"/>
      <dgm:spPr/>
    </dgm:pt>
    <dgm:pt modelId="{C5ACD014-6DAB-4EF1-BA19-4ACDB4589AF6}" type="pres">
      <dgm:prSet presAssocID="{A31C596F-86CD-4252-9BBA-D6A372AD0FB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61122-1215-4931-A5CA-9D4073CF0027}" type="pres">
      <dgm:prSet presAssocID="{A31C596F-86CD-4252-9BBA-D6A372AD0FB5}" presName="descendantText" presStyleLbl="alignAccFollowNode1" presStyleIdx="0" presStyleCnt="3" custLinFactNeighborX="0" custLinFactNeighborY="-7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9A2E1-A7ED-40F8-A8AD-0D53C6B2996E}" type="pres">
      <dgm:prSet presAssocID="{48874A09-1D6D-435C-BD4F-4829CCAC421C}" presName="sp" presStyleCnt="0"/>
      <dgm:spPr/>
    </dgm:pt>
    <dgm:pt modelId="{C2117BA8-AAD6-4A5E-9FDE-4E71E58833E1}" type="pres">
      <dgm:prSet presAssocID="{62ECBD5A-C571-4DBD-82A2-1A7DED28F6CC}" presName="linNode" presStyleCnt="0"/>
      <dgm:spPr/>
    </dgm:pt>
    <dgm:pt modelId="{DA32C03E-6E50-4707-ADE2-B48664304551}" type="pres">
      <dgm:prSet presAssocID="{62ECBD5A-C571-4DBD-82A2-1A7DED28F6C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ACE5A-468D-4D42-846E-4F4C32DC943E}" type="pres">
      <dgm:prSet presAssocID="{62ECBD5A-C571-4DBD-82A2-1A7DED28F6C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FFAC9-1302-445C-99B9-95780F20C638}" type="pres">
      <dgm:prSet presAssocID="{464C1091-0A1D-4D5E-9CA0-2E01FB828AE1}" presName="sp" presStyleCnt="0"/>
      <dgm:spPr/>
    </dgm:pt>
    <dgm:pt modelId="{6729D7F0-170E-4151-83F5-083D289E00AA}" type="pres">
      <dgm:prSet presAssocID="{F61B464B-238F-44B4-913B-D78DF225B4FE}" presName="linNode" presStyleCnt="0"/>
      <dgm:spPr/>
    </dgm:pt>
    <dgm:pt modelId="{9F5005FF-DF39-404D-AB68-B6B3C9A44D8A}" type="pres">
      <dgm:prSet presAssocID="{F61B464B-238F-44B4-913B-D78DF225B4F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89394-A92C-4068-A45A-3C556286AA33}" type="pres">
      <dgm:prSet presAssocID="{F61B464B-238F-44B4-913B-D78DF225B4F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44FC86-DAB5-4E98-AFE2-CDCA422D6989}" srcId="{7AAF617F-B31D-4795-A504-9491122193DB}" destId="{A31C596F-86CD-4252-9BBA-D6A372AD0FB5}" srcOrd="0" destOrd="0" parTransId="{6D3C0A30-C206-4548-B4CE-F5F9FBADF9E6}" sibTransId="{48874A09-1D6D-435C-BD4F-4829CCAC421C}"/>
    <dgm:cxn modelId="{17EE19C3-FBBB-4826-957F-431FCABE892C}" type="presOf" srcId="{EF98C4A7-495B-4AD7-8F75-1F7168CF917C}" destId="{58389394-A92C-4068-A45A-3C556286AA33}" srcOrd="0" destOrd="0" presId="urn:microsoft.com/office/officeart/2005/8/layout/vList5"/>
    <dgm:cxn modelId="{B4466175-91F8-4DD0-8086-7EEBC2D4721C}" type="presOf" srcId="{F61B464B-238F-44B4-913B-D78DF225B4FE}" destId="{9F5005FF-DF39-404D-AB68-B6B3C9A44D8A}" srcOrd="0" destOrd="0" presId="urn:microsoft.com/office/officeart/2005/8/layout/vList5"/>
    <dgm:cxn modelId="{3E0C4800-72F2-40B7-BC0E-E5C4E205166D}" srcId="{62ECBD5A-C571-4DBD-82A2-1A7DED28F6CC}" destId="{74527CDD-E4D3-4203-82BC-946CA58A3C3B}" srcOrd="0" destOrd="0" parTransId="{C92AC1E6-1B10-4C27-AA0B-053A4A9C0B48}" sibTransId="{1701E43B-72F2-41EB-BB11-FBE16D872E9B}"/>
    <dgm:cxn modelId="{75D97816-EE8E-4335-86BA-E93C06D8538C}" type="presOf" srcId="{74527CDD-E4D3-4203-82BC-946CA58A3C3B}" destId="{B61ACE5A-468D-4D42-846E-4F4C32DC943E}" srcOrd="0" destOrd="0" presId="urn:microsoft.com/office/officeart/2005/8/layout/vList5"/>
    <dgm:cxn modelId="{78F2A9DA-0788-4684-9A08-F731038D8656}" type="presOf" srcId="{B34B1233-1B2D-4D3A-B894-970B7BD2395F}" destId="{A3761122-1215-4931-A5CA-9D4073CF0027}" srcOrd="0" destOrd="0" presId="urn:microsoft.com/office/officeart/2005/8/layout/vList5"/>
    <dgm:cxn modelId="{F2415594-3FED-4217-8C57-4327882B27AD}" type="presOf" srcId="{62ECBD5A-C571-4DBD-82A2-1A7DED28F6CC}" destId="{DA32C03E-6E50-4707-ADE2-B48664304551}" srcOrd="0" destOrd="0" presId="urn:microsoft.com/office/officeart/2005/8/layout/vList5"/>
    <dgm:cxn modelId="{E0418ECD-A7E2-4A40-941E-BA76BACE42A8}" type="presOf" srcId="{7AAF617F-B31D-4795-A504-9491122193DB}" destId="{E4781BBD-B91A-4935-A9E1-C17122DEEA3C}" srcOrd="0" destOrd="0" presId="urn:microsoft.com/office/officeart/2005/8/layout/vList5"/>
    <dgm:cxn modelId="{CDD7D444-1889-4E8E-AB51-D0BDDCFF78BB}" srcId="{A31C596F-86CD-4252-9BBA-D6A372AD0FB5}" destId="{B34B1233-1B2D-4D3A-B894-970B7BD2395F}" srcOrd="0" destOrd="0" parTransId="{087D904E-2391-4DEC-80EC-EFB03B50A004}" sibTransId="{EDCE6CC6-D1EA-45A8-B228-DBB44FADDB84}"/>
    <dgm:cxn modelId="{23A6D9D1-F12B-484E-B3F1-8AC92F4070D7}" srcId="{7AAF617F-B31D-4795-A504-9491122193DB}" destId="{62ECBD5A-C571-4DBD-82A2-1A7DED28F6CC}" srcOrd="1" destOrd="0" parTransId="{C37763F3-BC5D-43F3-A574-DC8AB71EAFBE}" sibTransId="{464C1091-0A1D-4D5E-9CA0-2E01FB828AE1}"/>
    <dgm:cxn modelId="{B953655D-2D2B-4382-9FDB-EA6DD63E4EC6}" type="presOf" srcId="{A31C596F-86CD-4252-9BBA-D6A372AD0FB5}" destId="{C5ACD014-6DAB-4EF1-BA19-4ACDB4589AF6}" srcOrd="0" destOrd="0" presId="urn:microsoft.com/office/officeart/2005/8/layout/vList5"/>
    <dgm:cxn modelId="{26A64194-AF5A-49B5-8D48-5C3132693D94}" srcId="{7AAF617F-B31D-4795-A504-9491122193DB}" destId="{F61B464B-238F-44B4-913B-D78DF225B4FE}" srcOrd="2" destOrd="0" parTransId="{6DAC21D4-AEA7-49B6-B621-4D2D987C74EC}" sibTransId="{3C89E1D1-48DC-4B1A-8C3D-6D1E8F05DA2B}"/>
    <dgm:cxn modelId="{EB631A9D-57E2-462D-90F6-2A53783B62B4}" srcId="{F61B464B-238F-44B4-913B-D78DF225B4FE}" destId="{EF98C4A7-495B-4AD7-8F75-1F7168CF917C}" srcOrd="0" destOrd="0" parTransId="{839EE319-E580-45F0-B470-AE883937C371}" sibTransId="{45593581-DFAD-4BC6-88B2-377834EA7899}"/>
    <dgm:cxn modelId="{D0AF81D5-7481-462D-8BEF-915477B8BDDB}" type="presParOf" srcId="{E4781BBD-B91A-4935-A9E1-C17122DEEA3C}" destId="{864AC05A-AF53-448A-89BB-DB03B94292E4}" srcOrd="0" destOrd="0" presId="urn:microsoft.com/office/officeart/2005/8/layout/vList5"/>
    <dgm:cxn modelId="{90522FC5-B330-41A9-B2D6-8D2D63DC0A97}" type="presParOf" srcId="{864AC05A-AF53-448A-89BB-DB03B94292E4}" destId="{C5ACD014-6DAB-4EF1-BA19-4ACDB4589AF6}" srcOrd="0" destOrd="0" presId="urn:microsoft.com/office/officeart/2005/8/layout/vList5"/>
    <dgm:cxn modelId="{F286363C-08DC-4246-8D90-BC1CA53A3B86}" type="presParOf" srcId="{864AC05A-AF53-448A-89BB-DB03B94292E4}" destId="{A3761122-1215-4931-A5CA-9D4073CF0027}" srcOrd="1" destOrd="0" presId="urn:microsoft.com/office/officeart/2005/8/layout/vList5"/>
    <dgm:cxn modelId="{11D20D80-30BD-4F48-B093-0F2C8A1E154E}" type="presParOf" srcId="{E4781BBD-B91A-4935-A9E1-C17122DEEA3C}" destId="{70E9A2E1-A7ED-40F8-A8AD-0D53C6B2996E}" srcOrd="1" destOrd="0" presId="urn:microsoft.com/office/officeart/2005/8/layout/vList5"/>
    <dgm:cxn modelId="{648B8840-4EA8-4711-9C1E-5DC6120B6A1F}" type="presParOf" srcId="{E4781BBD-B91A-4935-A9E1-C17122DEEA3C}" destId="{C2117BA8-AAD6-4A5E-9FDE-4E71E58833E1}" srcOrd="2" destOrd="0" presId="urn:microsoft.com/office/officeart/2005/8/layout/vList5"/>
    <dgm:cxn modelId="{AEB7FF1D-5C38-4E6C-9B3E-6CF80F0C94A2}" type="presParOf" srcId="{C2117BA8-AAD6-4A5E-9FDE-4E71E58833E1}" destId="{DA32C03E-6E50-4707-ADE2-B48664304551}" srcOrd="0" destOrd="0" presId="urn:microsoft.com/office/officeart/2005/8/layout/vList5"/>
    <dgm:cxn modelId="{8A9D9D92-BFB4-4952-88F3-71C1104EE57A}" type="presParOf" srcId="{C2117BA8-AAD6-4A5E-9FDE-4E71E58833E1}" destId="{B61ACE5A-468D-4D42-846E-4F4C32DC943E}" srcOrd="1" destOrd="0" presId="urn:microsoft.com/office/officeart/2005/8/layout/vList5"/>
    <dgm:cxn modelId="{2F942296-E84F-4F3A-8646-572CBB5692D4}" type="presParOf" srcId="{E4781BBD-B91A-4935-A9E1-C17122DEEA3C}" destId="{3DAFFAC9-1302-445C-99B9-95780F20C638}" srcOrd="3" destOrd="0" presId="urn:microsoft.com/office/officeart/2005/8/layout/vList5"/>
    <dgm:cxn modelId="{60F3A812-F2E5-42D8-AAFA-95AE26509A7A}" type="presParOf" srcId="{E4781BBD-B91A-4935-A9E1-C17122DEEA3C}" destId="{6729D7F0-170E-4151-83F5-083D289E00AA}" srcOrd="4" destOrd="0" presId="urn:microsoft.com/office/officeart/2005/8/layout/vList5"/>
    <dgm:cxn modelId="{90206D8F-22C4-468D-9AE1-D1C0CA5AF73B}" type="presParOf" srcId="{6729D7F0-170E-4151-83F5-083D289E00AA}" destId="{9F5005FF-DF39-404D-AB68-B6B3C9A44D8A}" srcOrd="0" destOrd="0" presId="urn:microsoft.com/office/officeart/2005/8/layout/vList5"/>
    <dgm:cxn modelId="{F39A3353-4513-4D12-8E02-7607D9E5AB1C}" type="presParOf" srcId="{6729D7F0-170E-4151-83F5-083D289E00AA}" destId="{58389394-A92C-4068-A45A-3C556286AA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D7658F-EBDE-4B7C-868C-8B5CD3080DC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9D289D-A2DB-49E7-BA58-99E714AD390C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ПЧ - 37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D0232C-E473-4663-9BFE-6462C0D6F3AB}" type="parTrans" cxnId="{F4DAEFEB-9E71-4A12-99BF-D0DF45383951}">
      <dgm:prSet/>
      <dgm:spPr/>
      <dgm:t>
        <a:bodyPr/>
        <a:lstStyle/>
        <a:p>
          <a:endParaRPr lang="ru-RU"/>
        </a:p>
      </dgm:t>
    </dgm:pt>
    <dgm:pt modelId="{44FEEDC6-1ADC-4464-B3C2-1C556D5CF2AA}" type="sibTrans" cxnId="{F4DAEFEB-9E71-4A12-99BF-D0DF45383951}">
      <dgm:prSet/>
      <dgm:spPr/>
      <dgm:t>
        <a:bodyPr/>
        <a:lstStyle/>
        <a:p>
          <a:endParaRPr lang="ru-RU"/>
        </a:p>
      </dgm:t>
    </dgm:pt>
    <dgm:pt modelId="{2F479FC1-7DA9-4AC6-A78E-36C827FEAABF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Краеведческий музей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026D4-D41B-46F6-8949-AB56A812CB87}" type="parTrans" cxnId="{41DE87B7-6CE0-4FE8-B34E-810E90DA2FB1}">
      <dgm:prSet/>
      <dgm:spPr/>
      <dgm:t>
        <a:bodyPr/>
        <a:lstStyle/>
        <a:p>
          <a:endParaRPr lang="ru-RU"/>
        </a:p>
      </dgm:t>
    </dgm:pt>
    <dgm:pt modelId="{A32B9E93-0345-4DE6-B25C-28690500914E}" type="sibTrans" cxnId="{41DE87B7-6CE0-4FE8-B34E-810E90DA2FB1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BF22C28A-BD99-4725-9036-879D8A382BB4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детского творчества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D65C4-AC68-4463-9707-89C75DB110E6}" type="parTrans" cxnId="{675B3879-3D1A-4748-9D98-B431A9D88169}">
      <dgm:prSet/>
      <dgm:spPr/>
      <dgm:t>
        <a:bodyPr/>
        <a:lstStyle/>
        <a:p>
          <a:endParaRPr lang="ru-RU"/>
        </a:p>
      </dgm:t>
    </dgm:pt>
    <dgm:pt modelId="{75507D33-BDF3-44F3-AFE5-112C267C4A41}" type="sibTrans" cxnId="{675B3879-3D1A-4748-9D98-B431A9D88169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3E81CEDA-DB2E-4612-A468-8AD60FF72951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Лесная СОШ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37661E-1EBF-455A-9217-B8288BADD423}" type="parTrans" cxnId="{556142E7-0527-4FF3-8A8E-7FD2F39E5B80}">
      <dgm:prSet/>
      <dgm:spPr/>
      <dgm:t>
        <a:bodyPr/>
        <a:lstStyle/>
        <a:p>
          <a:endParaRPr lang="ru-RU"/>
        </a:p>
      </dgm:t>
    </dgm:pt>
    <dgm:pt modelId="{8740DB0C-1211-406A-9BB2-E7879C623BDE}" type="sibTrans" cxnId="{556142E7-0527-4FF3-8A8E-7FD2F39E5B80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AFE5BD18-13E6-45CD-AA18-1CED06CB5D26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Лесного района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73738F-6DD8-4026-9A12-7B8EF137FA50}" type="parTrans" cxnId="{3330AC0D-B2E1-4ED6-9A74-7A4AD685C588}">
      <dgm:prSet/>
      <dgm:spPr/>
      <dgm:t>
        <a:bodyPr/>
        <a:lstStyle/>
        <a:p>
          <a:endParaRPr lang="ru-RU"/>
        </a:p>
      </dgm:t>
    </dgm:pt>
    <dgm:pt modelId="{4D7BC3D5-C504-484D-9C51-988F0B3679B8}" type="sibTrans" cxnId="{3330AC0D-B2E1-4ED6-9A74-7A4AD685C588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63CFC285-EDF0-4CE6-9C2E-F019AD55CC82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Удомельский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отдел ГИБДД 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FF8EAC-7BC5-4F9C-A619-536A52F57010}" type="parTrans" cxnId="{D1181BB2-8AFC-4775-AEAE-4403F921B731}">
      <dgm:prSet/>
      <dgm:spPr/>
      <dgm:t>
        <a:bodyPr/>
        <a:lstStyle/>
        <a:p>
          <a:endParaRPr lang="ru-RU"/>
        </a:p>
      </dgm:t>
    </dgm:pt>
    <dgm:pt modelId="{FC6D7A88-6C08-41A0-8B83-7AA0B9096CB3}" type="sibTrans" cxnId="{D1181BB2-8AFC-4775-AEAE-4403F921B731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CA39F9B3-F6F0-4239-80ED-6A1C30E4D320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библиотека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9F11F-DCB2-474A-ACFC-0DD86F024459}" type="parTrans" cxnId="{8922794A-EAB6-4C11-AC88-84AFFF424CD3}">
      <dgm:prSet/>
      <dgm:spPr/>
      <dgm:t>
        <a:bodyPr/>
        <a:lstStyle/>
        <a:p>
          <a:endParaRPr lang="ru-RU"/>
        </a:p>
      </dgm:t>
    </dgm:pt>
    <dgm:pt modelId="{D0FACD27-E490-4A9C-9354-7186CA4F32A2}" type="sibTrans" cxnId="{8922794A-EAB6-4C11-AC88-84AFFF424CD3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45299C0A-D60D-411E-B7AA-5C108DABE61F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ДК «Победа»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E8079-91E3-4B8D-8A5A-FB693A362DF5}" type="parTrans" cxnId="{45F82A6C-680E-4103-87BD-B65AFCA22F7F}">
      <dgm:prSet/>
      <dgm:spPr/>
      <dgm:t>
        <a:bodyPr/>
        <a:lstStyle/>
        <a:p>
          <a:endParaRPr lang="ru-RU"/>
        </a:p>
      </dgm:t>
    </dgm:pt>
    <dgm:pt modelId="{23415539-8077-495F-81F4-F0A595818EFE}" type="sibTrans" cxnId="{45F82A6C-680E-4103-87BD-B65AFCA22F7F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973CACBC-857D-4D5A-BE0D-CA3468204CF7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семьями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ED2B3-20AC-4AAB-8A88-F675803FC098}" type="parTrans" cxnId="{E8ED46AA-9247-41C1-9948-DEAE4B07971C}">
      <dgm:prSet/>
      <dgm:spPr/>
      <dgm:t>
        <a:bodyPr/>
        <a:lstStyle/>
        <a:p>
          <a:endParaRPr lang="ru-RU"/>
        </a:p>
      </dgm:t>
    </dgm:pt>
    <dgm:pt modelId="{BAD2FC1E-46F5-440B-A6E6-3B85C1F53B14}" type="sibTrans" cxnId="{E8ED46AA-9247-41C1-9948-DEAE4B07971C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852D54BD-7ECD-4E48-9843-E878CC874060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поликлиника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BFA6-0E4B-4CEB-A1B3-10F9C5273CA0}" type="parTrans" cxnId="{76674A9B-0A4B-4D6B-89A7-4D9814DF3E53}">
      <dgm:prSet/>
      <dgm:spPr/>
      <dgm:t>
        <a:bodyPr/>
        <a:lstStyle/>
        <a:p>
          <a:endParaRPr lang="ru-RU"/>
        </a:p>
      </dgm:t>
    </dgm:pt>
    <dgm:pt modelId="{75741F38-3AB0-451A-8482-3E316616730A}" type="sibTrans" cxnId="{76674A9B-0A4B-4D6B-89A7-4D9814DF3E53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73443AFC-C66B-40E1-97CD-7BD3DF6C0A32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Распространение педагогического опыта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DBCEB7-F4C5-415A-88E6-44547AB63F59}" type="parTrans" cxnId="{301D3B03-8C74-4DD1-BBF8-30C571BB6AA2}">
      <dgm:prSet/>
      <dgm:spPr/>
      <dgm:t>
        <a:bodyPr/>
        <a:lstStyle/>
        <a:p>
          <a:endParaRPr lang="ru-RU"/>
        </a:p>
      </dgm:t>
    </dgm:pt>
    <dgm:pt modelId="{18767E03-0D1D-43B6-A653-D0BFC8FFA809}" type="sibTrans" cxnId="{301D3B03-8C74-4DD1-BBF8-30C571BB6AA2}">
      <dgm:prSet/>
      <dgm:spPr/>
      <dgm:t>
        <a:bodyPr/>
        <a:lstStyle/>
        <a:p>
          <a:endParaRPr lang="ru-RU"/>
        </a:p>
      </dgm:t>
    </dgm:pt>
    <dgm:pt modelId="{45BA0ECD-8193-4DCA-9475-046ECCA63EBB}">
      <dgm:prSet custT="1"/>
      <dgm:spPr>
        <a:solidFill>
          <a:schemeClr val="tx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сети – официальный сайт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45D4C-B38A-468B-A09C-A687E2838B08}" type="parTrans" cxnId="{0FA1B6E1-5FAD-4DEB-ABA5-953DEAA5B612}">
      <dgm:prSet/>
      <dgm:spPr/>
      <dgm:t>
        <a:bodyPr/>
        <a:lstStyle/>
        <a:p>
          <a:endParaRPr lang="ru-RU"/>
        </a:p>
      </dgm:t>
    </dgm:pt>
    <dgm:pt modelId="{F79D8222-A0C5-4FDF-8EC7-3159CECC5EE1}" type="sibTrans" cxnId="{0FA1B6E1-5FAD-4DEB-ABA5-953DEAA5B612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2822A135-A0D2-4471-B202-F04C234AD629}" type="pres">
      <dgm:prSet presAssocID="{ADD7658F-EBDE-4B7C-868C-8B5CD3080DC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D09D58-634A-48AF-8AB1-8F6ED3A758AD}" type="pres">
      <dgm:prSet presAssocID="{839D289D-A2DB-49E7-BA58-99E714AD390C}" presName="node" presStyleLbl="node1" presStyleIdx="0" presStyleCnt="12" custScaleX="175835" custScaleY="82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6E55A-DAA2-4E43-9BC8-2DC3151E4A00}" type="pres">
      <dgm:prSet presAssocID="{839D289D-A2DB-49E7-BA58-99E714AD390C}" presName="spNode" presStyleCnt="0"/>
      <dgm:spPr/>
    </dgm:pt>
    <dgm:pt modelId="{0B00BB5C-F120-4537-A7B7-09AF9721BC78}" type="pres">
      <dgm:prSet presAssocID="{44FEEDC6-1ADC-4464-B3C2-1C556D5CF2AA}" presName="sibTrans" presStyleLbl="sibTrans1D1" presStyleIdx="0" presStyleCnt="12"/>
      <dgm:spPr/>
      <dgm:t>
        <a:bodyPr/>
        <a:lstStyle/>
        <a:p>
          <a:endParaRPr lang="ru-RU"/>
        </a:p>
      </dgm:t>
    </dgm:pt>
    <dgm:pt modelId="{38211308-A773-48EF-92AF-9EAA0F20D12F}" type="pres">
      <dgm:prSet presAssocID="{63CFC285-EDF0-4CE6-9C2E-F019AD55CC82}" presName="node" presStyleLbl="node1" presStyleIdx="1" presStyleCnt="12" custScaleX="200780" custScaleY="122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F679C-39F2-4AE9-9D7C-089BEA7CAA96}" type="pres">
      <dgm:prSet presAssocID="{63CFC285-EDF0-4CE6-9C2E-F019AD55CC82}" presName="spNode" presStyleCnt="0"/>
      <dgm:spPr/>
    </dgm:pt>
    <dgm:pt modelId="{21530649-00BF-4245-8E9B-B733E28FA033}" type="pres">
      <dgm:prSet presAssocID="{FC6D7A88-6C08-41A0-8B83-7AA0B9096CB3}" presName="sibTrans" presStyleLbl="sibTrans1D1" presStyleIdx="1" presStyleCnt="12"/>
      <dgm:spPr/>
      <dgm:t>
        <a:bodyPr/>
        <a:lstStyle/>
        <a:p>
          <a:endParaRPr lang="ru-RU"/>
        </a:p>
      </dgm:t>
    </dgm:pt>
    <dgm:pt modelId="{8FEB09B6-93DD-4E51-81A2-681171333E4B}" type="pres">
      <dgm:prSet presAssocID="{CA39F9B3-F6F0-4239-80ED-6A1C30E4D320}" presName="node" presStyleLbl="node1" presStyleIdx="2" presStyleCnt="12" custScaleX="197023" custScaleY="8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377F5-3CC8-468C-8E3F-3601CFD116AF}" type="pres">
      <dgm:prSet presAssocID="{CA39F9B3-F6F0-4239-80ED-6A1C30E4D320}" presName="spNode" presStyleCnt="0"/>
      <dgm:spPr/>
    </dgm:pt>
    <dgm:pt modelId="{D287CF80-877B-4CEB-90A3-96A483C5C88F}" type="pres">
      <dgm:prSet presAssocID="{D0FACD27-E490-4A9C-9354-7186CA4F32A2}" presName="sibTrans" presStyleLbl="sibTrans1D1" presStyleIdx="2" presStyleCnt="12"/>
      <dgm:spPr/>
      <dgm:t>
        <a:bodyPr/>
        <a:lstStyle/>
        <a:p>
          <a:endParaRPr lang="ru-RU"/>
        </a:p>
      </dgm:t>
    </dgm:pt>
    <dgm:pt modelId="{DA5F3AA7-B591-4540-9EE9-ACB76AC0B003}" type="pres">
      <dgm:prSet presAssocID="{45299C0A-D60D-411E-B7AA-5C108DABE61F}" presName="node" presStyleLbl="node1" presStyleIdx="3" presStyleCnt="12" custScaleX="206665" custScaleY="80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0EF65-1174-4B11-A88C-5287362E2D58}" type="pres">
      <dgm:prSet presAssocID="{45299C0A-D60D-411E-B7AA-5C108DABE61F}" presName="spNode" presStyleCnt="0"/>
      <dgm:spPr/>
    </dgm:pt>
    <dgm:pt modelId="{53159B67-FEFE-4689-B625-927BFCE0CA38}" type="pres">
      <dgm:prSet presAssocID="{23415539-8077-495F-81F4-F0A595818EFE}" presName="sibTrans" presStyleLbl="sibTrans1D1" presStyleIdx="3" presStyleCnt="12"/>
      <dgm:spPr/>
      <dgm:t>
        <a:bodyPr/>
        <a:lstStyle/>
        <a:p>
          <a:endParaRPr lang="ru-RU"/>
        </a:p>
      </dgm:t>
    </dgm:pt>
    <dgm:pt modelId="{1F8DB63F-F721-49A2-95B8-AB1F59F97459}" type="pres">
      <dgm:prSet presAssocID="{2F479FC1-7DA9-4AC6-A78E-36C827FEAABF}" presName="node" presStyleLbl="node1" presStyleIdx="4" presStyleCnt="12" custScaleX="212968" custScaleY="95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2882B-D160-4BEB-9B0F-8D2D2F24E0FC}" type="pres">
      <dgm:prSet presAssocID="{2F479FC1-7DA9-4AC6-A78E-36C827FEAABF}" presName="spNode" presStyleCnt="0"/>
      <dgm:spPr/>
    </dgm:pt>
    <dgm:pt modelId="{889EA9A1-E8C5-4EDC-8426-A8A9FBFE53E8}" type="pres">
      <dgm:prSet presAssocID="{A32B9E93-0345-4DE6-B25C-28690500914E}" presName="sibTrans" presStyleLbl="sibTrans1D1" presStyleIdx="4" presStyleCnt="12"/>
      <dgm:spPr/>
      <dgm:t>
        <a:bodyPr/>
        <a:lstStyle/>
        <a:p>
          <a:endParaRPr lang="ru-RU"/>
        </a:p>
      </dgm:t>
    </dgm:pt>
    <dgm:pt modelId="{FD71D4A6-5967-4F5E-B139-A971C028E9A2}" type="pres">
      <dgm:prSet presAssocID="{BF22C28A-BD99-4725-9036-879D8A382BB4}" presName="node" presStyleLbl="node1" presStyleIdx="5" presStyleCnt="12" custScaleX="147470" custScaleY="126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41F23-CFEC-40EC-84DA-5B5C62E07508}" type="pres">
      <dgm:prSet presAssocID="{BF22C28A-BD99-4725-9036-879D8A382BB4}" presName="spNode" presStyleCnt="0"/>
      <dgm:spPr/>
    </dgm:pt>
    <dgm:pt modelId="{44160CF7-B9EE-4BC3-B553-C4A791E429EE}" type="pres">
      <dgm:prSet presAssocID="{75507D33-BDF3-44F3-AFE5-112C267C4A41}" presName="sibTrans" presStyleLbl="sibTrans1D1" presStyleIdx="5" presStyleCnt="12"/>
      <dgm:spPr/>
      <dgm:t>
        <a:bodyPr/>
        <a:lstStyle/>
        <a:p>
          <a:endParaRPr lang="ru-RU"/>
        </a:p>
      </dgm:t>
    </dgm:pt>
    <dgm:pt modelId="{EA9BB06B-DC57-4340-AB6B-56E09439B4F3}" type="pres">
      <dgm:prSet presAssocID="{3E81CEDA-DB2E-4612-A468-8AD60FF72951}" presName="node" presStyleLbl="node1" presStyleIdx="6" presStyleCnt="12" custScaleX="110647" custScaleY="99257" custRadScaleRad="97551" custRadScaleInc="9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FB1D6-DA15-4235-838F-C9BF73F86039}" type="pres">
      <dgm:prSet presAssocID="{3E81CEDA-DB2E-4612-A468-8AD60FF72951}" presName="spNode" presStyleCnt="0"/>
      <dgm:spPr/>
    </dgm:pt>
    <dgm:pt modelId="{2392FD30-203E-4493-B56A-3F3A42BE6A1B}" type="pres">
      <dgm:prSet presAssocID="{8740DB0C-1211-406A-9BB2-E7879C623BDE}" presName="sibTrans" presStyleLbl="sibTrans1D1" presStyleIdx="6" presStyleCnt="12"/>
      <dgm:spPr/>
      <dgm:t>
        <a:bodyPr/>
        <a:lstStyle/>
        <a:p>
          <a:endParaRPr lang="ru-RU"/>
        </a:p>
      </dgm:t>
    </dgm:pt>
    <dgm:pt modelId="{7C0B22AB-B96E-4E3C-AEE5-EF817B7AA972}" type="pres">
      <dgm:prSet presAssocID="{AFE5BD18-13E6-45CD-AA18-1CED06CB5D26}" presName="node" presStyleLbl="node1" presStyleIdx="7" presStyleCnt="12" custScaleX="195476" custScaleY="139546" custRadScaleRad="99099" custRadScaleInc="-6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D315E-2C70-4AB1-8F26-074EB5360CBA}" type="pres">
      <dgm:prSet presAssocID="{AFE5BD18-13E6-45CD-AA18-1CED06CB5D26}" presName="spNode" presStyleCnt="0"/>
      <dgm:spPr/>
    </dgm:pt>
    <dgm:pt modelId="{50424370-4661-4CE0-9134-874DC7167308}" type="pres">
      <dgm:prSet presAssocID="{4D7BC3D5-C504-484D-9C51-988F0B3679B8}" presName="sibTrans" presStyleLbl="sibTrans1D1" presStyleIdx="7" presStyleCnt="12"/>
      <dgm:spPr/>
      <dgm:t>
        <a:bodyPr/>
        <a:lstStyle/>
        <a:p>
          <a:endParaRPr lang="ru-RU"/>
        </a:p>
      </dgm:t>
    </dgm:pt>
    <dgm:pt modelId="{980117F6-0B6F-4A0A-8CB4-4F21E851470E}" type="pres">
      <dgm:prSet presAssocID="{973CACBC-857D-4D5A-BE0D-CA3468204CF7}" presName="node" presStyleLbl="node1" presStyleIdx="8" presStyleCnt="12" custScaleX="198311" custScaleY="99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6A952-9756-4257-B2E5-51679DAE5F5C}" type="pres">
      <dgm:prSet presAssocID="{973CACBC-857D-4D5A-BE0D-CA3468204CF7}" presName="spNode" presStyleCnt="0"/>
      <dgm:spPr/>
    </dgm:pt>
    <dgm:pt modelId="{6038E0F3-1F99-40F7-B505-2320938FA480}" type="pres">
      <dgm:prSet presAssocID="{BAD2FC1E-46F5-440B-A6E6-3B85C1F53B14}" presName="sibTrans" presStyleLbl="sibTrans1D1" presStyleIdx="8" presStyleCnt="12"/>
      <dgm:spPr/>
      <dgm:t>
        <a:bodyPr/>
        <a:lstStyle/>
        <a:p>
          <a:endParaRPr lang="ru-RU"/>
        </a:p>
      </dgm:t>
    </dgm:pt>
    <dgm:pt modelId="{75596AC9-75C3-46DA-B0AB-0B8B3F9D38AB}" type="pres">
      <dgm:prSet presAssocID="{45BA0ECD-8193-4DCA-9475-046ECCA63EBB}" presName="node" presStyleLbl="node1" presStyleIdx="9" presStyleCnt="12" custScaleX="244694" custRadScaleRad="97988" custRadScaleInc="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41F09-4B86-4D0B-BD4E-7A8411667D0E}" type="pres">
      <dgm:prSet presAssocID="{45BA0ECD-8193-4DCA-9475-046ECCA63EBB}" presName="spNode" presStyleCnt="0"/>
      <dgm:spPr/>
    </dgm:pt>
    <dgm:pt modelId="{7C9B115B-B2B1-4541-883B-7E4A11E2F00C}" type="pres">
      <dgm:prSet presAssocID="{F79D8222-A0C5-4FDF-8EC7-3159CECC5EE1}" presName="sibTrans" presStyleLbl="sibTrans1D1" presStyleIdx="9" presStyleCnt="12"/>
      <dgm:spPr/>
      <dgm:t>
        <a:bodyPr/>
        <a:lstStyle/>
        <a:p>
          <a:endParaRPr lang="ru-RU"/>
        </a:p>
      </dgm:t>
    </dgm:pt>
    <dgm:pt modelId="{45BA5FFB-5FF2-4E47-907F-9F91427FE02E}" type="pres">
      <dgm:prSet presAssocID="{852D54BD-7ECD-4E48-9843-E878CC874060}" presName="node" presStyleLbl="node1" presStyleIdx="10" presStyleCnt="12" custScaleX="236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AADFC-B441-4F3D-BF1A-5E8AA03770E6}" type="pres">
      <dgm:prSet presAssocID="{852D54BD-7ECD-4E48-9843-E878CC874060}" presName="spNode" presStyleCnt="0"/>
      <dgm:spPr/>
    </dgm:pt>
    <dgm:pt modelId="{0CCDD497-C469-4072-B936-740D454AB422}" type="pres">
      <dgm:prSet presAssocID="{75741F38-3AB0-451A-8482-3E316616730A}" presName="sibTrans" presStyleLbl="sibTrans1D1" presStyleIdx="10" presStyleCnt="12"/>
      <dgm:spPr/>
      <dgm:t>
        <a:bodyPr/>
        <a:lstStyle/>
        <a:p>
          <a:endParaRPr lang="ru-RU"/>
        </a:p>
      </dgm:t>
    </dgm:pt>
    <dgm:pt modelId="{B8567214-5E8A-42B5-A4A3-24AF81C3B65C}" type="pres">
      <dgm:prSet presAssocID="{73443AFC-C66B-40E1-97CD-7BD3DF6C0A32}" presName="node" presStyleLbl="node1" presStyleIdx="11" presStyleCnt="12" custScaleX="247211" custScaleY="129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D1D9CC-C018-49D8-9B7A-D3D4F177B223}" type="pres">
      <dgm:prSet presAssocID="{73443AFC-C66B-40E1-97CD-7BD3DF6C0A32}" presName="spNode" presStyleCnt="0"/>
      <dgm:spPr/>
    </dgm:pt>
    <dgm:pt modelId="{936AB75D-0BD9-4982-B2BF-D69F54C04185}" type="pres">
      <dgm:prSet presAssocID="{18767E03-0D1D-43B6-A653-D0BFC8FFA809}" presName="sibTrans" presStyleLbl="sibTrans1D1" presStyleIdx="11" presStyleCnt="12"/>
      <dgm:spPr/>
      <dgm:t>
        <a:bodyPr/>
        <a:lstStyle/>
        <a:p>
          <a:endParaRPr lang="ru-RU"/>
        </a:p>
      </dgm:t>
    </dgm:pt>
  </dgm:ptLst>
  <dgm:cxnLst>
    <dgm:cxn modelId="{E7E3E556-CD8E-461A-B3DA-BF4D0DEDC781}" type="presOf" srcId="{A32B9E93-0345-4DE6-B25C-28690500914E}" destId="{889EA9A1-E8C5-4EDC-8426-A8A9FBFE53E8}" srcOrd="0" destOrd="0" presId="urn:microsoft.com/office/officeart/2005/8/layout/cycle6"/>
    <dgm:cxn modelId="{301D3B03-8C74-4DD1-BBF8-30C571BB6AA2}" srcId="{ADD7658F-EBDE-4B7C-868C-8B5CD3080DCE}" destId="{73443AFC-C66B-40E1-97CD-7BD3DF6C0A32}" srcOrd="11" destOrd="0" parTransId="{D4DBCEB7-F4C5-415A-88E6-44547AB63F59}" sibTransId="{18767E03-0D1D-43B6-A653-D0BFC8FFA809}"/>
    <dgm:cxn modelId="{355FFD52-110E-46DA-B358-08CA40829B38}" type="presOf" srcId="{ADD7658F-EBDE-4B7C-868C-8B5CD3080DCE}" destId="{2822A135-A0D2-4471-B202-F04C234AD629}" srcOrd="0" destOrd="0" presId="urn:microsoft.com/office/officeart/2005/8/layout/cycle6"/>
    <dgm:cxn modelId="{8922794A-EAB6-4C11-AC88-84AFFF424CD3}" srcId="{ADD7658F-EBDE-4B7C-868C-8B5CD3080DCE}" destId="{CA39F9B3-F6F0-4239-80ED-6A1C30E4D320}" srcOrd="2" destOrd="0" parTransId="{EB89F11F-DCB2-474A-ACFC-0DD86F024459}" sibTransId="{D0FACD27-E490-4A9C-9354-7186CA4F32A2}"/>
    <dgm:cxn modelId="{3D443074-7336-4EBE-8C7D-2F53D1706960}" type="presOf" srcId="{FC6D7A88-6C08-41A0-8B83-7AA0B9096CB3}" destId="{21530649-00BF-4245-8E9B-B733E28FA033}" srcOrd="0" destOrd="0" presId="urn:microsoft.com/office/officeart/2005/8/layout/cycle6"/>
    <dgm:cxn modelId="{36DF4D1C-BBAD-400A-9C9B-465DFD454BAB}" type="presOf" srcId="{D0FACD27-E490-4A9C-9354-7186CA4F32A2}" destId="{D287CF80-877B-4CEB-90A3-96A483C5C88F}" srcOrd="0" destOrd="0" presId="urn:microsoft.com/office/officeart/2005/8/layout/cycle6"/>
    <dgm:cxn modelId="{76674A9B-0A4B-4D6B-89A7-4D9814DF3E53}" srcId="{ADD7658F-EBDE-4B7C-868C-8B5CD3080DCE}" destId="{852D54BD-7ECD-4E48-9843-E878CC874060}" srcOrd="10" destOrd="0" parTransId="{BABABFA6-0E4B-4CEB-A1B3-10F9C5273CA0}" sibTransId="{75741F38-3AB0-451A-8482-3E316616730A}"/>
    <dgm:cxn modelId="{65EC7138-AE83-40DB-8E5A-8BDB21B31A10}" type="presOf" srcId="{8740DB0C-1211-406A-9BB2-E7879C623BDE}" destId="{2392FD30-203E-4493-B56A-3F3A42BE6A1B}" srcOrd="0" destOrd="0" presId="urn:microsoft.com/office/officeart/2005/8/layout/cycle6"/>
    <dgm:cxn modelId="{8BF6F809-6866-4E2A-A832-9940A91DB17D}" type="presOf" srcId="{F79D8222-A0C5-4FDF-8EC7-3159CECC5EE1}" destId="{7C9B115B-B2B1-4541-883B-7E4A11E2F00C}" srcOrd="0" destOrd="0" presId="urn:microsoft.com/office/officeart/2005/8/layout/cycle6"/>
    <dgm:cxn modelId="{556142E7-0527-4FF3-8A8E-7FD2F39E5B80}" srcId="{ADD7658F-EBDE-4B7C-868C-8B5CD3080DCE}" destId="{3E81CEDA-DB2E-4612-A468-8AD60FF72951}" srcOrd="6" destOrd="0" parTransId="{0037661E-1EBF-455A-9217-B8288BADD423}" sibTransId="{8740DB0C-1211-406A-9BB2-E7879C623BDE}"/>
    <dgm:cxn modelId="{7D8FD90B-B1C3-4612-A052-428E254DB149}" type="presOf" srcId="{63CFC285-EDF0-4CE6-9C2E-F019AD55CC82}" destId="{38211308-A773-48EF-92AF-9EAA0F20D12F}" srcOrd="0" destOrd="0" presId="urn:microsoft.com/office/officeart/2005/8/layout/cycle6"/>
    <dgm:cxn modelId="{AAB34A8E-A987-4B94-B84E-6764C5038037}" type="presOf" srcId="{BF22C28A-BD99-4725-9036-879D8A382BB4}" destId="{FD71D4A6-5967-4F5E-B139-A971C028E9A2}" srcOrd="0" destOrd="0" presId="urn:microsoft.com/office/officeart/2005/8/layout/cycle6"/>
    <dgm:cxn modelId="{61992175-3188-4E9C-9FDA-1ED5924787CE}" type="presOf" srcId="{2F479FC1-7DA9-4AC6-A78E-36C827FEAABF}" destId="{1F8DB63F-F721-49A2-95B8-AB1F59F97459}" srcOrd="0" destOrd="0" presId="urn:microsoft.com/office/officeart/2005/8/layout/cycle6"/>
    <dgm:cxn modelId="{F4DAEFEB-9E71-4A12-99BF-D0DF45383951}" srcId="{ADD7658F-EBDE-4B7C-868C-8B5CD3080DCE}" destId="{839D289D-A2DB-49E7-BA58-99E714AD390C}" srcOrd="0" destOrd="0" parTransId="{6AD0232C-E473-4663-9BFE-6462C0D6F3AB}" sibTransId="{44FEEDC6-1ADC-4464-B3C2-1C556D5CF2AA}"/>
    <dgm:cxn modelId="{41DE87B7-6CE0-4FE8-B34E-810E90DA2FB1}" srcId="{ADD7658F-EBDE-4B7C-868C-8B5CD3080DCE}" destId="{2F479FC1-7DA9-4AC6-A78E-36C827FEAABF}" srcOrd="4" destOrd="0" parTransId="{64F026D4-D41B-46F6-8949-AB56A812CB87}" sibTransId="{A32B9E93-0345-4DE6-B25C-28690500914E}"/>
    <dgm:cxn modelId="{45F82A6C-680E-4103-87BD-B65AFCA22F7F}" srcId="{ADD7658F-EBDE-4B7C-868C-8B5CD3080DCE}" destId="{45299C0A-D60D-411E-B7AA-5C108DABE61F}" srcOrd="3" destOrd="0" parTransId="{82AE8079-91E3-4B8D-8A5A-FB693A362DF5}" sibTransId="{23415539-8077-495F-81F4-F0A595818EFE}"/>
    <dgm:cxn modelId="{0599D9C3-9F6D-4D6B-93D6-8BE64E3EAB48}" type="presOf" srcId="{73443AFC-C66B-40E1-97CD-7BD3DF6C0A32}" destId="{B8567214-5E8A-42B5-A4A3-24AF81C3B65C}" srcOrd="0" destOrd="0" presId="urn:microsoft.com/office/officeart/2005/8/layout/cycle6"/>
    <dgm:cxn modelId="{A6E9F9EB-800D-43EC-8C81-AF3D580914B2}" type="presOf" srcId="{852D54BD-7ECD-4E48-9843-E878CC874060}" destId="{45BA5FFB-5FF2-4E47-907F-9F91427FE02E}" srcOrd="0" destOrd="0" presId="urn:microsoft.com/office/officeart/2005/8/layout/cycle6"/>
    <dgm:cxn modelId="{14CE631B-F125-4CBF-8FBA-4660703DF00B}" type="presOf" srcId="{3E81CEDA-DB2E-4612-A468-8AD60FF72951}" destId="{EA9BB06B-DC57-4340-AB6B-56E09439B4F3}" srcOrd="0" destOrd="0" presId="urn:microsoft.com/office/officeart/2005/8/layout/cycle6"/>
    <dgm:cxn modelId="{D922C593-CDE9-4565-B6F6-378D714A29CC}" type="presOf" srcId="{839D289D-A2DB-49E7-BA58-99E714AD390C}" destId="{F3D09D58-634A-48AF-8AB1-8F6ED3A758AD}" srcOrd="0" destOrd="0" presId="urn:microsoft.com/office/officeart/2005/8/layout/cycle6"/>
    <dgm:cxn modelId="{62065712-5166-4D37-8E78-EB7BBA8D951F}" type="presOf" srcId="{45BA0ECD-8193-4DCA-9475-046ECCA63EBB}" destId="{75596AC9-75C3-46DA-B0AB-0B8B3F9D38AB}" srcOrd="0" destOrd="0" presId="urn:microsoft.com/office/officeart/2005/8/layout/cycle6"/>
    <dgm:cxn modelId="{DB960B89-7C33-49C2-A99D-D0630D2A4929}" type="presOf" srcId="{AFE5BD18-13E6-45CD-AA18-1CED06CB5D26}" destId="{7C0B22AB-B96E-4E3C-AEE5-EF817B7AA972}" srcOrd="0" destOrd="0" presId="urn:microsoft.com/office/officeart/2005/8/layout/cycle6"/>
    <dgm:cxn modelId="{93AAF37E-0C78-49AE-B085-BDD3854EDC53}" type="presOf" srcId="{973CACBC-857D-4D5A-BE0D-CA3468204CF7}" destId="{980117F6-0B6F-4A0A-8CB4-4F21E851470E}" srcOrd="0" destOrd="0" presId="urn:microsoft.com/office/officeart/2005/8/layout/cycle6"/>
    <dgm:cxn modelId="{E8ED46AA-9247-41C1-9948-DEAE4B07971C}" srcId="{ADD7658F-EBDE-4B7C-868C-8B5CD3080DCE}" destId="{973CACBC-857D-4D5A-BE0D-CA3468204CF7}" srcOrd="8" destOrd="0" parTransId="{BA5ED2B3-20AC-4AAB-8A88-F675803FC098}" sibTransId="{BAD2FC1E-46F5-440B-A6E6-3B85C1F53B14}"/>
    <dgm:cxn modelId="{675B3879-3D1A-4748-9D98-B431A9D88169}" srcId="{ADD7658F-EBDE-4B7C-868C-8B5CD3080DCE}" destId="{BF22C28A-BD99-4725-9036-879D8A382BB4}" srcOrd="5" destOrd="0" parTransId="{EE0D65C4-AC68-4463-9707-89C75DB110E6}" sibTransId="{75507D33-BDF3-44F3-AFE5-112C267C4A41}"/>
    <dgm:cxn modelId="{76D099DB-841F-41FA-9DB0-3BF986CDF11A}" type="presOf" srcId="{75741F38-3AB0-451A-8482-3E316616730A}" destId="{0CCDD497-C469-4072-B936-740D454AB422}" srcOrd="0" destOrd="0" presId="urn:microsoft.com/office/officeart/2005/8/layout/cycle6"/>
    <dgm:cxn modelId="{2DF13BD0-562F-4E0D-9564-26BADC09CEAB}" type="presOf" srcId="{CA39F9B3-F6F0-4239-80ED-6A1C30E4D320}" destId="{8FEB09B6-93DD-4E51-81A2-681171333E4B}" srcOrd="0" destOrd="0" presId="urn:microsoft.com/office/officeart/2005/8/layout/cycle6"/>
    <dgm:cxn modelId="{40AD4F25-7B04-4E4F-B9BF-C429DF8932D3}" type="presOf" srcId="{75507D33-BDF3-44F3-AFE5-112C267C4A41}" destId="{44160CF7-B9EE-4BC3-B553-C4A791E429EE}" srcOrd="0" destOrd="0" presId="urn:microsoft.com/office/officeart/2005/8/layout/cycle6"/>
    <dgm:cxn modelId="{C8E58148-4AD8-49A5-B994-88871EE8730E}" type="presOf" srcId="{18767E03-0D1D-43B6-A653-D0BFC8FFA809}" destId="{936AB75D-0BD9-4982-B2BF-D69F54C04185}" srcOrd="0" destOrd="0" presId="urn:microsoft.com/office/officeart/2005/8/layout/cycle6"/>
    <dgm:cxn modelId="{D1181BB2-8AFC-4775-AEAE-4403F921B731}" srcId="{ADD7658F-EBDE-4B7C-868C-8B5CD3080DCE}" destId="{63CFC285-EDF0-4CE6-9C2E-F019AD55CC82}" srcOrd="1" destOrd="0" parTransId="{4DFF8EAC-7BC5-4F9C-A619-536A52F57010}" sibTransId="{FC6D7A88-6C08-41A0-8B83-7AA0B9096CB3}"/>
    <dgm:cxn modelId="{76AB9410-B47B-47B0-9528-B5E9BD542A57}" type="presOf" srcId="{45299C0A-D60D-411E-B7AA-5C108DABE61F}" destId="{DA5F3AA7-B591-4540-9EE9-ACB76AC0B003}" srcOrd="0" destOrd="0" presId="urn:microsoft.com/office/officeart/2005/8/layout/cycle6"/>
    <dgm:cxn modelId="{9939E4C0-2A21-480F-951A-25BBD265E84D}" type="presOf" srcId="{BAD2FC1E-46F5-440B-A6E6-3B85C1F53B14}" destId="{6038E0F3-1F99-40F7-B505-2320938FA480}" srcOrd="0" destOrd="0" presId="urn:microsoft.com/office/officeart/2005/8/layout/cycle6"/>
    <dgm:cxn modelId="{3330AC0D-B2E1-4ED6-9A74-7A4AD685C588}" srcId="{ADD7658F-EBDE-4B7C-868C-8B5CD3080DCE}" destId="{AFE5BD18-13E6-45CD-AA18-1CED06CB5D26}" srcOrd="7" destOrd="0" parTransId="{5573738F-6DD8-4026-9A12-7B8EF137FA50}" sibTransId="{4D7BC3D5-C504-484D-9C51-988F0B3679B8}"/>
    <dgm:cxn modelId="{0FA1B6E1-5FAD-4DEB-ABA5-953DEAA5B612}" srcId="{ADD7658F-EBDE-4B7C-868C-8B5CD3080DCE}" destId="{45BA0ECD-8193-4DCA-9475-046ECCA63EBB}" srcOrd="9" destOrd="0" parTransId="{A9E45D4C-B38A-468B-A09C-A687E2838B08}" sibTransId="{F79D8222-A0C5-4FDF-8EC7-3159CECC5EE1}"/>
    <dgm:cxn modelId="{615DBE8B-A676-405C-A16B-885CC63FA2B6}" type="presOf" srcId="{4D7BC3D5-C504-484D-9C51-988F0B3679B8}" destId="{50424370-4661-4CE0-9134-874DC7167308}" srcOrd="0" destOrd="0" presId="urn:microsoft.com/office/officeart/2005/8/layout/cycle6"/>
    <dgm:cxn modelId="{F4BF0FCF-3D96-460A-AA97-92938C227183}" type="presOf" srcId="{23415539-8077-495F-81F4-F0A595818EFE}" destId="{53159B67-FEFE-4689-B625-927BFCE0CA38}" srcOrd="0" destOrd="0" presId="urn:microsoft.com/office/officeart/2005/8/layout/cycle6"/>
    <dgm:cxn modelId="{C55C0662-8A98-4F4E-A16B-69C35BD4DD80}" type="presOf" srcId="{44FEEDC6-1ADC-4464-B3C2-1C556D5CF2AA}" destId="{0B00BB5C-F120-4537-A7B7-09AF9721BC78}" srcOrd="0" destOrd="0" presId="urn:microsoft.com/office/officeart/2005/8/layout/cycle6"/>
    <dgm:cxn modelId="{EFB37659-A76F-4400-B3E0-4CCE8F146802}" type="presParOf" srcId="{2822A135-A0D2-4471-B202-F04C234AD629}" destId="{F3D09D58-634A-48AF-8AB1-8F6ED3A758AD}" srcOrd="0" destOrd="0" presId="urn:microsoft.com/office/officeart/2005/8/layout/cycle6"/>
    <dgm:cxn modelId="{D8F07E66-02E8-4923-AFC8-A28A37458168}" type="presParOf" srcId="{2822A135-A0D2-4471-B202-F04C234AD629}" destId="{3BE6E55A-DAA2-4E43-9BC8-2DC3151E4A00}" srcOrd="1" destOrd="0" presId="urn:microsoft.com/office/officeart/2005/8/layout/cycle6"/>
    <dgm:cxn modelId="{8A2703F5-3A0A-4494-ABCC-A90E684057B6}" type="presParOf" srcId="{2822A135-A0D2-4471-B202-F04C234AD629}" destId="{0B00BB5C-F120-4537-A7B7-09AF9721BC78}" srcOrd="2" destOrd="0" presId="urn:microsoft.com/office/officeart/2005/8/layout/cycle6"/>
    <dgm:cxn modelId="{28D6BD14-09DC-4786-AB79-E356ABA73578}" type="presParOf" srcId="{2822A135-A0D2-4471-B202-F04C234AD629}" destId="{38211308-A773-48EF-92AF-9EAA0F20D12F}" srcOrd="3" destOrd="0" presId="urn:microsoft.com/office/officeart/2005/8/layout/cycle6"/>
    <dgm:cxn modelId="{3B947F7F-F1AD-41CF-86E5-2F6DDD2E9D61}" type="presParOf" srcId="{2822A135-A0D2-4471-B202-F04C234AD629}" destId="{035F679C-39F2-4AE9-9D7C-089BEA7CAA96}" srcOrd="4" destOrd="0" presId="urn:microsoft.com/office/officeart/2005/8/layout/cycle6"/>
    <dgm:cxn modelId="{D61F142B-0B68-43ED-B50D-DB49B9BE684C}" type="presParOf" srcId="{2822A135-A0D2-4471-B202-F04C234AD629}" destId="{21530649-00BF-4245-8E9B-B733E28FA033}" srcOrd="5" destOrd="0" presId="urn:microsoft.com/office/officeart/2005/8/layout/cycle6"/>
    <dgm:cxn modelId="{E6AB5A5F-88E4-4603-978D-FAD9E97F7FAD}" type="presParOf" srcId="{2822A135-A0D2-4471-B202-F04C234AD629}" destId="{8FEB09B6-93DD-4E51-81A2-681171333E4B}" srcOrd="6" destOrd="0" presId="urn:microsoft.com/office/officeart/2005/8/layout/cycle6"/>
    <dgm:cxn modelId="{ABCAFABD-1EF5-453E-8A03-E190F3B0021A}" type="presParOf" srcId="{2822A135-A0D2-4471-B202-F04C234AD629}" destId="{6F8377F5-3CC8-468C-8E3F-3601CFD116AF}" srcOrd="7" destOrd="0" presId="urn:microsoft.com/office/officeart/2005/8/layout/cycle6"/>
    <dgm:cxn modelId="{A0874F6B-7DF4-47D9-B200-31D7F2652D66}" type="presParOf" srcId="{2822A135-A0D2-4471-B202-F04C234AD629}" destId="{D287CF80-877B-4CEB-90A3-96A483C5C88F}" srcOrd="8" destOrd="0" presId="urn:microsoft.com/office/officeart/2005/8/layout/cycle6"/>
    <dgm:cxn modelId="{22D9DDDA-83D2-4F34-A602-8BC7A91B2C98}" type="presParOf" srcId="{2822A135-A0D2-4471-B202-F04C234AD629}" destId="{DA5F3AA7-B591-4540-9EE9-ACB76AC0B003}" srcOrd="9" destOrd="0" presId="urn:microsoft.com/office/officeart/2005/8/layout/cycle6"/>
    <dgm:cxn modelId="{55C66D29-15EA-4021-B5A9-DAE635D83F13}" type="presParOf" srcId="{2822A135-A0D2-4471-B202-F04C234AD629}" destId="{0930EF65-1174-4B11-A88C-5287362E2D58}" srcOrd="10" destOrd="0" presId="urn:microsoft.com/office/officeart/2005/8/layout/cycle6"/>
    <dgm:cxn modelId="{D9120D0C-DBBE-4A48-9B73-3B584E5796C6}" type="presParOf" srcId="{2822A135-A0D2-4471-B202-F04C234AD629}" destId="{53159B67-FEFE-4689-B625-927BFCE0CA38}" srcOrd="11" destOrd="0" presId="urn:microsoft.com/office/officeart/2005/8/layout/cycle6"/>
    <dgm:cxn modelId="{9D05E4FC-C6C5-436C-96BF-5ADFDBAB80F7}" type="presParOf" srcId="{2822A135-A0D2-4471-B202-F04C234AD629}" destId="{1F8DB63F-F721-49A2-95B8-AB1F59F97459}" srcOrd="12" destOrd="0" presId="urn:microsoft.com/office/officeart/2005/8/layout/cycle6"/>
    <dgm:cxn modelId="{B3B16CDB-F50D-4C49-8BE4-55BFE0D4DE25}" type="presParOf" srcId="{2822A135-A0D2-4471-B202-F04C234AD629}" destId="{5502882B-D160-4BEB-9B0F-8D2D2F24E0FC}" srcOrd="13" destOrd="0" presId="urn:microsoft.com/office/officeart/2005/8/layout/cycle6"/>
    <dgm:cxn modelId="{6F466F3D-9C9A-432A-ADAF-27CA63A38376}" type="presParOf" srcId="{2822A135-A0D2-4471-B202-F04C234AD629}" destId="{889EA9A1-E8C5-4EDC-8426-A8A9FBFE53E8}" srcOrd="14" destOrd="0" presId="urn:microsoft.com/office/officeart/2005/8/layout/cycle6"/>
    <dgm:cxn modelId="{127E0424-A1FE-4CF7-9DA0-F6254008498B}" type="presParOf" srcId="{2822A135-A0D2-4471-B202-F04C234AD629}" destId="{FD71D4A6-5967-4F5E-B139-A971C028E9A2}" srcOrd="15" destOrd="0" presId="urn:microsoft.com/office/officeart/2005/8/layout/cycle6"/>
    <dgm:cxn modelId="{C176A860-B535-4710-890C-3A3F4D745ACA}" type="presParOf" srcId="{2822A135-A0D2-4471-B202-F04C234AD629}" destId="{C6841F23-CFEC-40EC-84DA-5B5C62E07508}" srcOrd="16" destOrd="0" presId="urn:microsoft.com/office/officeart/2005/8/layout/cycle6"/>
    <dgm:cxn modelId="{9D018A8C-D0FF-4A0B-9A03-7E165EB8568B}" type="presParOf" srcId="{2822A135-A0D2-4471-B202-F04C234AD629}" destId="{44160CF7-B9EE-4BC3-B553-C4A791E429EE}" srcOrd="17" destOrd="0" presId="urn:microsoft.com/office/officeart/2005/8/layout/cycle6"/>
    <dgm:cxn modelId="{43E368CD-D0A4-48B1-B384-15DE67EA9B7F}" type="presParOf" srcId="{2822A135-A0D2-4471-B202-F04C234AD629}" destId="{EA9BB06B-DC57-4340-AB6B-56E09439B4F3}" srcOrd="18" destOrd="0" presId="urn:microsoft.com/office/officeart/2005/8/layout/cycle6"/>
    <dgm:cxn modelId="{73C58107-0095-42C6-90C1-DC455DAA760C}" type="presParOf" srcId="{2822A135-A0D2-4471-B202-F04C234AD629}" destId="{C26FB1D6-DA15-4235-838F-C9BF73F86039}" srcOrd="19" destOrd="0" presId="urn:microsoft.com/office/officeart/2005/8/layout/cycle6"/>
    <dgm:cxn modelId="{7F3B78DE-8A74-479A-A0CB-BE2466AA2631}" type="presParOf" srcId="{2822A135-A0D2-4471-B202-F04C234AD629}" destId="{2392FD30-203E-4493-B56A-3F3A42BE6A1B}" srcOrd="20" destOrd="0" presId="urn:microsoft.com/office/officeart/2005/8/layout/cycle6"/>
    <dgm:cxn modelId="{D47A3179-95F9-41B8-8F17-5AD6768A6BAF}" type="presParOf" srcId="{2822A135-A0D2-4471-B202-F04C234AD629}" destId="{7C0B22AB-B96E-4E3C-AEE5-EF817B7AA972}" srcOrd="21" destOrd="0" presId="urn:microsoft.com/office/officeart/2005/8/layout/cycle6"/>
    <dgm:cxn modelId="{80152E44-5444-4613-A97E-27ED897F9C7C}" type="presParOf" srcId="{2822A135-A0D2-4471-B202-F04C234AD629}" destId="{1BED315E-2C70-4AB1-8F26-074EB5360CBA}" srcOrd="22" destOrd="0" presId="urn:microsoft.com/office/officeart/2005/8/layout/cycle6"/>
    <dgm:cxn modelId="{EEEA87E2-A9A4-4EC2-828C-8004D997F39C}" type="presParOf" srcId="{2822A135-A0D2-4471-B202-F04C234AD629}" destId="{50424370-4661-4CE0-9134-874DC7167308}" srcOrd="23" destOrd="0" presId="urn:microsoft.com/office/officeart/2005/8/layout/cycle6"/>
    <dgm:cxn modelId="{B50DEEC6-5379-4B55-905A-9DCAD4BCE344}" type="presParOf" srcId="{2822A135-A0D2-4471-B202-F04C234AD629}" destId="{980117F6-0B6F-4A0A-8CB4-4F21E851470E}" srcOrd="24" destOrd="0" presId="urn:microsoft.com/office/officeart/2005/8/layout/cycle6"/>
    <dgm:cxn modelId="{BA3F1E57-A12F-47B0-98EB-D03078E319D2}" type="presParOf" srcId="{2822A135-A0D2-4471-B202-F04C234AD629}" destId="{F846A952-9756-4257-B2E5-51679DAE5F5C}" srcOrd="25" destOrd="0" presId="urn:microsoft.com/office/officeart/2005/8/layout/cycle6"/>
    <dgm:cxn modelId="{79A1ECC5-C08C-41F3-92FC-E65563521F91}" type="presParOf" srcId="{2822A135-A0D2-4471-B202-F04C234AD629}" destId="{6038E0F3-1F99-40F7-B505-2320938FA480}" srcOrd="26" destOrd="0" presId="urn:microsoft.com/office/officeart/2005/8/layout/cycle6"/>
    <dgm:cxn modelId="{23C1541B-46B6-4BBE-B742-5052ECAC4FDF}" type="presParOf" srcId="{2822A135-A0D2-4471-B202-F04C234AD629}" destId="{75596AC9-75C3-46DA-B0AB-0B8B3F9D38AB}" srcOrd="27" destOrd="0" presId="urn:microsoft.com/office/officeart/2005/8/layout/cycle6"/>
    <dgm:cxn modelId="{76258D9E-B21A-4EAB-AF6A-100AA36F57F2}" type="presParOf" srcId="{2822A135-A0D2-4471-B202-F04C234AD629}" destId="{9E741F09-4B86-4D0B-BD4E-7A8411667D0E}" srcOrd="28" destOrd="0" presId="urn:microsoft.com/office/officeart/2005/8/layout/cycle6"/>
    <dgm:cxn modelId="{41162012-856A-48B2-88AC-2F9DF6BEE699}" type="presParOf" srcId="{2822A135-A0D2-4471-B202-F04C234AD629}" destId="{7C9B115B-B2B1-4541-883B-7E4A11E2F00C}" srcOrd="29" destOrd="0" presId="urn:microsoft.com/office/officeart/2005/8/layout/cycle6"/>
    <dgm:cxn modelId="{FD0967B2-ACC2-4C87-AEF3-E3FF1B17FB3D}" type="presParOf" srcId="{2822A135-A0D2-4471-B202-F04C234AD629}" destId="{45BA5FFB-5FF2-4E47-907F-9F91427FE02E}" srcOrd="30" destOrd="0" presId="urn:microsoft.com/office/officeart/2005/8/layout/cycle6"/>
    <dgm:cxn modelId="{8DE2B891-7950-4EC1-9566-ED9D0DE77EF3}" type="presParOf" srcId="{2822A135-A0D2-4471-B202-F04C234AD629}" destId="{676AADFC-B441-4F3D-BF1A-5E8AA03770E6}" srcOrd="31" destOrd="0" presId="urn:microsoft.com/office/officeart/2005/8/layout/cycle6"/>
    <dgm:cxn modelId="{D21F3B3E-207D-4BD9-97E2-C73E3F1C1909}" type="presParOf" srcId="{2822A135-A0D2-4471-B202-F04C234AD629}" destId="{0CCDD497-C469-4072-B936-740D454AB422}" srcOrd="32" destOrd="0" presId="urn:microsoft.com/office/officeart/2005/8/layout/cycle6"/>
    <dgm:cxn modelId="{24AC172F-6931-462A-9D6D-D6FB79CE1A9B}" type="presParOf" srcId="{2822A135-A0D2-4471-B202-F04C234AD629}" destId="{B8567214-5E8A-42B5-A4A3-24AF81C3B65C}" srcOrd="33" destOrd="0" presId="urn:microsoft.com/office/officeart/2005/8/layout/cycle6"/>
    <dgm:cxn modelId="{5E2286E9-A375-4007-9B6D-37F6667624E9}" type="presParOf" srcId="{2822A135-A0D2-4471-B202-F04C234AD629}" destId="{D7D1D9CC-C018-49D8-9B7A-D3D4F177B223}" srcOrd="34" destOrd="0" presId="urn:microsoft.com/office/officeart/2005/8/layout/cycle6"/>
    <dgm:cxn modelId="{3A6B05F3-C07F-4C51-ACDB-9E7F0C8442F1}" type="presParOf" srcId="{2822A135-A0D2-4471-B202-F04C234AD629}" destId="{936AB75D-0BD9-4982-B2BF-D69F54C04185}" srcOrd="35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61122-1215-4931-A5CA-9D4073CF0027}">
      <dsp:nvSpPr>
        <dsp:cNvPr id="0" name=""/>
        <dsp:cNvSpPr/>
      </dsp:nvSpPr>
      <dsp:spPr>
        <a:xfrm rot="5400000">
          <a:off x="6573766" y="-2580861"/>
          <a:ext cx="1597818" cy="693898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Игровая;</a:t>
          </a:r>
          <a:br>
            <a:rPr lang="ru-RU" sz="2400" kern="1200" dirty="0" smtClean="0"/>
          </a:br>
          <a:r>
            <a:rPr lang="ru-RU" sz="2400" kern="1200" dirty="0" smtClean="0"/>
            <a:t>Познавательная;</a:t>
          </a:r>
          <a:br>
            <a:rPr lang="ru-RU" sz="2400" kern="1200" dirty="0" smtClean="0"/>
          </a:br>
          <a:r>
            <a:rPr lang="ru-RU" sz="2400" kern="1200" dirty="0" smtClean="0"/>
            <a:t>Творческая;</a:t>
          </a:r>
          <a:br>
            <a:rPr lang="ru-RU" sz="2400" kern="1200" dirty="0" smtClean="0"/>
          </a:br>
          <a:r>
            <a:rPr lang="ru-RU" sz="2400" kern="1200" dirty="0" smtClean="0"/>
            <a:t>Самореализация</a:t>
          </a:r>
          <a:endParaRPr lang="ru-RU" sz="2400" kern="1200" dirty="0"/>
        </a:p>
      </dsp:txBody>
      <dsp:txXfrm rot="-5400000">
        <a:off x="3903182" y="167722"/>
        <a:ext cx="6860989" cy="1441820"/>
      </dsp:txXfrm>
    </dsp:sp>
    <dsp:sp modelId="{C5ACD014-6DAB-4EF1-BA19-4ACDB4589AF6}">
      <dsp:nvSpPr>
        <dsp:cNvPr id="0" name=""/>
        <dsp:cNvSpPr/>
      </dsp:nvSpPr>
      <dsp:spPr>
        <a:xfrm>
          <a:off x="0" y="3026"/>
          <a:ext cx="3903181" cy="199727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Мотивация для участия детей в различных творческих  мероприятиях при взаимодействии с социумом</a:t>
          </a:r>
          <a:endParaRPr lang="ru-RU" sz="2400" kern="1200" dirty="0"/>
        </a:p>
      </dsp:txBody>
      <dsp:txXfrm>
        <a:off x="97499" y="100525"/>
        <a:ext cx="3708183" cy="1802275"/>
      </dsp:txXfrm>
    </dsp:sp>
    <dsp:sp modelId="{B61ACE5A-468D-4D42-846E-4F4C32DC943E}">
      <dsp:nvSpPr>
        <dsp:cNvPr id="0" name=""/>
        <dsp:cNvSpPr/>
      </dsp:nvSpPr>
      <dsp:spPr>
        <a:xfrm rot="5400000">
          <a:off x="6573766" y="-370694"/>
          <a:ext cx="1597818" cy="693898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Творческая самореализация для детей,;</a:t>
          </a:r>
          <a:br>
            <a:rPr lang="ru-RU" sz="2400" kern="1200" dirty="0" smtClean="0"/>
          </a:br>
          <a:r>
            <a:rPr lang="ru-RU" sz="2400" kern="1200" dirty="0" smtClean="0"/>
            <a:t>Успешное прохождение аттестации;</a:t>
          </a:r>
          <a:br>
            <a:rPr lang="ru-RU" sz="2400" kern="1200" dirty="0" smtClean="0"/>
          </a:br>
          <a:r>
            <a:rPr lang="ru-RU" sz="2400" kern="1200" dirty="0" smtClean="0"/>
            <a:t>Повышение педагогического рейтинга</a:t>
          </a:r>
          <a:endParaRPr lang="ru-RU" sz="2400" kern="1200" dirty="0"/>
        </a:p>
      </dsp:txBody>
      <dsp:txXfrm rot="-5400000">
        <a:off x="3903182" y="2377889"/>
        <a:ext cx="6860989" cy="1441820"/>
      </dsp:txXfrm>
    </dsp:sp>
    <dsp:sp modelId="{DA32C03E-6E50-4707-ADE2-B48664304551}">
      <dsp:nvSpPr>
        <dsp:cNvPr id="0" name=""/>
        <dsp:cNvSpPr/>
      </dsp:nvSpPr>
      <dsp:spPr>
        <a:xfrm>
          <a:off x="0" y="2100163"/>
          <a:ext cx="3903181" cy="199727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Мотивация для педагогов</a:t>
          </a:r>
          <a:endParaRPr lang="ru-RU" sz="2400" kern="1200" dirty="0"/>
        </a:p>
      </dsp:txBody>
      <dsp:txXfrm>
        <a:off x="97499" y="2197662"/>
        <a:ext cx="3708183" cy="1802275"/>
      </dsp:txXfrm>
    </dsp:sp>
    <dsp:sp modelId="{58389394-A92C-4068-A45A-3C556286AA33}">
      <dsp:nvSpPr>
        <dsp:cNvPr id="0" name=""/>
        <dsp:cNvSpPr/>
      </dsp:nvSpPr>
      <dsp:spPr>
        <a:xfrm rot="5400000">
          <a:off x="6573766" y="1726442"/>
          <a:ext cx="1597818" cy="693898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Демонстрация талантов;</a:t>
          </a:r>
          <a:br>
            <a:rPr lang="ru-RU" sz="2400" kern="1200" dirty="0" smtClean="0"/>
          </a:br>
          <a:r>
            <a:rPr lang="ru-RU" sz="2400" kern="1200" dirty="0" smtClean="0"/>
            <a:t>Укрепление детско-родительских отношений;</a:t>
          </a:r>
          <a:br>
            <a:rPr lang="ru-RU" sz="2400" kern="1200" dirty="0" smtClean="0"/>
          </a:br>
          <a:r>
            <a:rPr lang="ru-RU" sz="2400" kern="1200" dirty="0" smtClean="0"/>
            <a:t>Творческая самореализация</a:t>
          </a:r>
          <a:br>
            <a:rPr lang="ru-RU" sz="2400" kern="1200" dirty="0" smtClean="0"/>
          </a:br>
          <a:endParaRPr lang="ru-RU" sz="2400" kern="1200" dirty="0"/>
        </a:p>
      </dsp:txBody>
      <dsp:txXfrm rot="-5400000">
        <a:off x="3903182" y="4475026"/>
        <a:ext cx="6860989" cy="1441820"/>
      </dsp:txXfrm>
    </dsp:sp>
    <dsp:sp modelId="{9F5005FF-DF39-404D-AB68-B6B3C9A44D8A}">
      <dsp:nvSpPr>
        <dsp:cNvPr id="0" name=""/>
        <dsp:cNvSpPr/>
      </dsp:nvSpPr>
      <dsp:spPr>
        <a:xfrm>
          <a:off x="0" y="4197300"/>
          <a:ext cx="3903181" cy="199727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Мотивация для родителей к участию в совместных мероприятиях с социумом</a:t>
          </a:r>
          <a:endParaRPr lang="ru-RU" sz="2400" kern="1200" dirty="0"/>
        </a:p>
      </dsp:txBody>
      <dsp:txXfrm>
        <a:off x="97499" y="4294799"/>
        <a:ext cx="3708183" cy="1802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09D58-634A-48AF-8AB1-8F6ED3A758AD}">
      <dsp:nvSpPr>
        <dsp:cNvPr id="0" name=""/>
        <dsp:cNvSpPr/>
      </dsp:nvSpPr>
      <dsp:spPr>
        <a:xfrm>
          <a:off x="4682020" y="27911"/>
          <a:ext cx="1429517" cy="435362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ПЧ - 37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3273" y="49164"/>
        <a:ext cx="1387011" cy="392856"/>
      </dsp:txXfrm>
    </dsp:sp>
    <dsp:sp modelId="{0B00BB5C-F120-4537-A7B7-09AF9721BC78}">
      <dsp:nvSpPr>
        <dsp:cNvPr id="0" name=""/>
        <dsp:cNvSpPr/>
      </dsp:nvSpPr>
      <dsp:spPr>
        <a:xfrm>
          <a:off x="3992404" y="-4820491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2116831" y="5165583"/>
              </a:moveTo>
              <a:arcTo wR="2605948" hR="2605948" stAng="6049089" swAng="3029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11308-A773-48EF-92AF-9EAA0F20D12F}">
      <dsp:nvSpPr>
        <dsp:cNvPr id="0" name=""/>
        <dsp:cNvSpPr/>
      </dsp:nvSpPr>
      <dsp:spPr>
        <a:xfrm>
          <a:off x="5883594" y="271882"/>
          <a:ext cx="1632317" cy="645682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Удомельский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отдел ГИБДД 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15114" y="303402"/>
        <a:ext cx="1569277" cy="582642"/>
      </dsp:txXfrm>
    </dsp:sp>
    <dsp:sp modelId="{21530649-00BF-4245-8E9B-B733E28FA033}">
      <dsp:nvSpPr>
        <dsp:cNvPr id="0" name=""/>
        <dsp:cNvSpPr/>
      </dsp:nvSpPr>
      <dsp:spPr>
        <a:xfrm>
          <a:off x="2790830" y="245592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4356589" y="675606"/>
              </a:moveTo>
              <a:arcTo wR="2605948" hR="2605948" stAng="18732307" swAng="701485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B09B6-93DD-4E51-81A2-681171333E4B}">
      <dsp:nvSpPr>
        <dsp:cNvPr id="0" name=""/>
        <dsp:cNvSpPr/>
      </dsp:nvSpPr>
      <dsp:spPr>
        <a:xfrm>
          <a:off x="6852709" y="1320377"/>
          <a:ext cx="1601773" cy="456378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библиотека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74988" y="1342656"/>
        <a:ext cx="1557215" cy="411820"/>
      </dsp:txXfrm>
    </dsp:sp>
    <dsp:sp modelId="{D287CF80-877B-4CEB-90A3-96A483C5C88F}">
      <dsp:nvSpPr>
        <dsp:cNvPr id="0" name=""/>
        <dsp:cNvSpPr/>
      </dsp:nvSpPr>
      <dsp:spPr>
        <a:xfrm>
          <a:off x="2790830" y="245592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4983589" y="1539276"/>
              </a:moveTo>
              <a:arcTo wR="2605948" hR="2605948" stAng="20150265" swAng="1156254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5F3AA7-B591-4540-9EE9-ACB76AC0B003}">
      <dsp:nvSpPr>
        <dsp:cNvPr id="0" name=""/>
        <dsp:cNvSpPr/>
      </dsp:nvSpPr>
      <dsp:spPr>
        <a:xfrm>
          <a:off x="7162646" y="2638208"/>
          <a:ext cx="1680161" cy="426664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ДК «Победа»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3474" y="2659036"/>
        <a:ext cx="1638505" cy="385008"/>
      </dsp:txXfrm>
    </dsp:sp>
    <dsp:sp modelId="{53159B67-FEFE-4689-B625-927BFCE0CA38}">
      <dsp:nvSpPr>
        <dsp:cNvPr id="0" name=""/>
        <dsp:cNvSpPr/>
      </dsp:nvSpPr>
      <dsp:spPr>
        <a:xfrm>
          <a:off x="2790830" y="245592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5202429" y="2827876"/>
              </a:moveTo>
              <a:arcTo wR="2605948" hR="2605948" stAng="293121" swAng="1120460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DB63F-F721-49A2-95B8-AB1F59F97459}">
      <dsp:nvSpPr>
        <dsp:cNvPr id="0" name=""/>
        <dsp:cNvSpPr/>
      </dsp:nvSpPr>
      <dsp:spPr>
        <a:xfrm>
          <a:off x="6787894" y="3901050"/>
          <a:ext cx="1731403" cy="506929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Краеведческий музей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12640" y="3925796"/>
        <a:ext cx="1681911" cy="457437"/>
      </dsp:txXfrm>
    </dsp:sp>
    <dsp:sp modelId="{889EA9A1-E8C5-4EDC-8426-A8A9FBFE53E8}">
      <dsp:nvSpPr>
        <dsp:cNvPr id="0" name=""/>
        <dsp:cNvSpPr/>
      </dsp:nvSpPr>
      <dsp:spPr>
        <a:xfrm>
          <a:off x="2790830" y="245592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4693080" y="4166347"/>
              </a:moveTo>
              <a:arcTo wR="2605948" hR="2605948" stAng="2206971" swAng="639886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1D4A6-5967-4F5E-B139-A971C028E9A2}">
      <dsp:nvSpPr>
        <dsp:cNvPr id="0" name=""/>
        <dsp:cNvSpPr/>
      </dsp:nvSpPr>
      <dsp:spPr>
        <a:xfrm>
          <a:off x="6100296" y="4774575"/>
          <a:ext cx="1198913" cy="667565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детского творчества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32884" y="4807163"/>
        <a:ext cx="1133737" cy="602389"/>
      </dsp:txXfrm>
    </dsp:sp>
    <dsp:sp modelId="{44160CF7-B9EE-4BC3-B553-C4A791E429EE}">
      <dsp:nvSpPr>
        <dsp:cNvPr id="0" name=""/>
        <dsp:cNvSpPr/>
      </dsp:nvSpPr>
      <dsp:spPr>
        <a:xfrm>
          <a:off x="3344064" y="153170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2753267" y="5207729"/>
              </a:moveTo>
              <a:arcTo wR="2605948" hR="2605948" stAng="5205554" swAng="384046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BB06B-DC57-4340-AB6B-56E09439B4F3}">
      <dsp:nvSpPr>
        <dsp:cNvPr id="0" name=""/>
        <dsp:cNvSpPr/>
      </dsp:nvSpPr>
      <dsp:spPr>
        <a:xfrm>
          <a:off x="4903850" y="5131045"/>
          <a:ext cx="899546" cy="524515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Лесная СОШ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9455" y="5156650"/>
        <a:ext cx="848336" cy="473305"/>
      </dsp:txXfrm>
    </dsp:sp>
    <dsp:sp modelId="{2392FD30-203E-4493-B56A-3F3A42BE6A1B}">
      <dsp:nvSpPr>
        <dsp:cNvPr id="0" name=""/>
        <dsp:cNvSpPr/>
      </dsp:nvSpPr>
      <dsp:spPr>
        <a:xfrm>
          <a:off x="-3731" y="3961540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4907822" y="1384334"/>
              </a:moveTo>
              <a:arcTo wR="2605948" hR="2605948" stAng="19922696" swAng="66388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B22AB-B96E-4E3C-AEE5-EF817B7AA972}">
      <dsp:nvSpPr>
        <dsp:cNvPr id="0" name=""/>
        <dsp:cNvSpPr/>
      </dsp:nvSpPr>
      <dsp:spPr>
        <a:xfrm>
          <a:off x="3338287" y="4734878"/>
          <a:ext cx="1589196" cy="737419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Лесного района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4285" y="4770876"/>
        <a:ext cx="1517200" cy="665423"/>
      </dsp:txXfrm>
    </dsp:sp>
    <dsp:sp modelId="{50424370-4661-4CE0-9134-874DC7167308}">
      <dsp:nvSpPr>
        <dsp:cNvPr id="0" name=""/>
        <dsp:cNvSpPr/>
      </dsp:nvSpPr>
      <dsp:spPr>
        <a:xfrm>
          <a:off x="2706075" y="138673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920304" y="4593301"/>
              </a:moveTo>
              <a:arcTo wR="2605948" hR="2605948" stAng="7818248" swAng="581570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117F6-0B6F-4A0A-8CB4-4F21E851470E}">
      <dsp:nvSpPr>
        <dsp:cNvPr id="0" name=""/>
        <dsp:cNvSpPr/>
      </dsp:nvSpPr>
      <dsp:spPr>
        <a:xfrm>
          <a:off x="2333839" y="3892674"/>
          <a:ext cx="1612244" cy="52368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семьями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9403" y="3918238"/>
        <a:ext cx="1561116" cy="472552"/>
      </dsp:txXfrm>
    </dsp:sp>
    <dsp:sp modelId="{6038E0F3-1F99-40F7-B505-2320938FA480}">
      <dsp:nvSpPr>
        <dsp:cNvPr id="0" name=""/>
        <dsp:cNvSpPr/>
      </dsp:nvSpPr>
      <dsp:spPr>
        <a:xfrm>
          <a:off x="2854833" y="406916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150345" y="3478289"/>
              </a:moveTo>
              <a:arcTo wR="2605948" hR="2605948" stAng="9626560" swAng="1029314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96AC9-75C3-46DA-B0AB-0B8B3F9D38AB}">
      <dsp:nvSpPr>
        <dsp:cNvPr id="0" name=""/>
        <dsp:cNvSpPr/>
      </dsp:nvSpPr>
      <dsp:spPr>
        <a:xfrm>
          <a:off x="1848596" y="2585719"/>
          <a:ext cx="1989332" cy="528442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сети – официальный сайт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4392" y="2611515"/>
        <a:ext cx="1937740" cy="476850"/>
      </dsp:txXfrm>
    </dsp:sp>
    <dsp:sp modelId="{7C9B115B-B2B1-4541-883B-7E4A11E2F00C}">
      <dsp:nvSpPr>
        <dsp:cNvPr id="0" name=""/>
        <dsp:cNvSpPr/>
      </dsp:nvSpPr>
      <dsp:spPr>
        <a:xfrm>
          <a:off x="2855088" y="83039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2370" y="2494813"/>
              </a:moveTo>
              <a:arcTo wR="2605948" hR="2605948" stAng="10946653" swAng="1021806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BA5FFB-5FF2-4E47-907F-9F91427FE02E}">
      <dsp:nvSpPr>
        <dsp:cNvPr id="0" name=""/>
        <dsp:cNvSpPr/>
      </dsp:nvSpPr>
      <dsp:spPr>
        <a:xfrm>
          <a:off x="2179139" y="1284345"/>
          <a:ext cx="1921643" cy="528442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поликлиника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4935" y="1310141"/>
        <a:ext cx="1870051" cy="476850"/>
      </dsp:txXfrm>
    </dsp:sp>
    <dsp:sp modelId="{0CCDD497-C469-4072-B936-740D454AB422}">
      <dsp:nvSpPr>
        <dsp:cNvPr id="0" name=""/>
        <dsp:cNvSpPr/>
      </dsp:nvSpPr>
      <dsp:spPr>
        <a:xfrm>
          <a:off x="2790830" y="245592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526736" y="1035011"/>
              </a:moveTo>
              <a:arcTo wR="2605948" hR="2605948" stAng="13024360" swAng="606730"/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67214-5E8A-42B5-A4A3-24AF81C3B65C}">
      <dsp:nvSpPr>
        <dsp:cNvPr id="0" name=""/>
        <dsp:cNvSpPr/>
      </dsp:nvSpPr>
      <dsp:spPr>
        <a:xfrm>
          <a:off x="3088906" y="252681"/>
          <a:ext cx="2009795" cy="684084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Распространение педагогического опыта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2300" y="286075"/>
        <a:ext cx="1943007" cy="617296"/>
      </dsp:txXfrm>
    </dsp:sp>
    <dsp:sp modelId="{936AB75D-0BD9-4982-B2BF-D69F54C04185}">
      <dsp:nvSpPr>
        <dsp:cNvPr id="0" name=""/>
        <dsp:cNvSpPr/>
      </dsp:nvSpPr>
      <dsp:spPr>
        <a:xfrm>
          <a:off x="1777995" y="-4849262"/>
          <a:ext cx="5211896" cy="5211896"/>
        </a:xfrm>
        <a:custGeom>
          <a:avLst/>
          <a:gdLst/>
          <a:ahLst/>
          <a:cxnLst/>
          <a:rect l="0" t="0" r="0" b="0"/>
          <a:pathLst>
            <a:path>
              <a:moveTo>
                <a:pt x="3316620" y="5113120"/>
              </a:moveTo>
              <a:arcTo wR="2605948" hR="2605948" stAng="4450459" swAng="54985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31C20-523F-472A-AC06-EFE463E2FE1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C09F4-E03B-45CA-ADFF-51E0329B9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314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994C4-4C56-41D3-8F0F-14FBC741E1A4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5B193-217E-4ACE-88E5-3DA1D1C8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7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5B193-217E-4ACE-88E5-3DA1D1C8BA2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92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0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51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8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9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191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2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1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02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CDBEC-890F-44E9-872C-ED58409ABC20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822D8-44BE-4688-AC57-179602935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77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7715"/>
            <a:ext cx="9144000" cy="49348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 «Солнышко»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0857" y="1132114"/>
            <a:ext cx="10711543" cy="5341257"/>
          </a:xfrm>
        </p:spPr>
        <p:txBody>
          <a:bodyPr>
            <a:normAutofit fontScale="62500" lnSpcReduction="20000"/>
          </a:bodyPr>
          <a:lstStyle/>
          <a:p>
            <a:endParaRPr lang="ru-RU" sz="5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«Взаимодействие ДОУ с учреждениями социума, </a:t>
            </a:r>
            <a:br>
              <a:rPr lang="ru-RU" sz="6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залог успешной реализации </a:t>
            </a:r>
            <a:br>
              <a:rPr lang="ru-RU" sz="6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– Белякова Наталья Васильевна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Лесное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0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90946"/>
            <a:ext cx="9144000" cy="831272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ДК «Победа»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2" y="1122218"/>
            <a:ext cx="5733297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5999"/>
            <a:ext cx="5708073" cy="4281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24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90946"/>
            <a:ext cx="9144000" cy="831272"/>
          </a:xfrm>
        </p:spPr>
        <p:txBody>
          <a:bodyPr>
            <a:normAutofit/>
          </a:bodyPr>
          <a:lstStyle/>
          <a:p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4" y="117979"/>
            <a:ext cx="4488873" cy="3366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9781" y="3092269"/>
            <a:ext cx="4196197" cy="3147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" y="55418"/>
            <a:ext cx="4572289" cy="3429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48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727" y="360219"/>
            <a:ext cx="11333017" cy="81741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8" y="1177635"/>
            <a:ext cx="5209310" cy="3906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064328"/>
            <a:ext cx="5915889" cy="4436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3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74074"/>
            <a:ext cx="9144000" cy="706582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дминистрация Лесного района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14" y="1981200"/>
            <a:ext cx="5412513" cy="4059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6" y="2112821"/>
            <a:ext cx="5777346" cy="3964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72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21673"/>
            <a:ext cx="9144000" cy="789709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1330036"/>
            <a:ext cx="5181601" cy="3886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5" y="2438401"/>
            <a:ext cx="5357088" cy="4017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974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51952"/>
            <a:ext cx="4322620" cy="324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0"/>
            <a:ext cx="4391890" cy="3293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3662795"/>
            <a:ext cx="4260273" cy="3195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1" y="3487883"/>
            <a:ext cx="4336471" cy="3252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99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5528"/>
            <a:ext cx="9144000" cy="858982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ПЧ - 37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2" y="2324099"/>
            <a:ext cx="5615518" cy="4211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1295256"/>
            <a:ext cx="5883563" cy="4412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67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318655"/>
            <a:ext cx="5569527" cy="4177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5" y="2275611"/>
            <a:ext cx="5920508" cy="4440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47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5745" y="152401"/>
            <a:ext cx="11194473" cy="900544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 – официальный сайт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2945"/>
            <a:ext cx="9615053" cy="5405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63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5" y="221673"/>
            <a:ext cx="10875819" cy="706582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163782"/>
            <a:ext cx="5417128" cy="4062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440" y="2604655"/>
            <a:ext cx="5444743" cy="4083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86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82171"/>
            <a:ext cx="9144000" cy="1030515"/>
          </a:xfrm>
        </p:spPr>
        <p:txBody>
          <a:bodyPr>
            <a:noAutofit/>
          </a:bodyPr>
          <a:lstStyle/>
          <a:p>
            <a:pPr algn="l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4571" y="1712686"/>
            <a:ext cx="10522857" cy="3806371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взаимосотрудничества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ДОУ с социальными институтами для обеспечения благоприятных условий всестороннего развития детей дошкольного возраста, их способностей и творческого потенциала.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3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5" y="130536"/>
            <a:ext cx="4260130" cy="3195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09" y="135009"/>
            <a:ext cx="4315548" cy="3236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10" y="3325633"/>
            <a:ext cx="4405744" cy="3304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55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86946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6743"/>
            <a:ext cx="9144000" cy="69668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8286" y="943429"/>
            <a:ext cx="10871200" cy="5370285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позитивного изменения дошкольного образовательного учреждения в соответствии с требованиями ФГОС ДО и общественными ожиданиями.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партнёрские отношения с сообществом для поддержания благоприятного (как дошкольного образовательного учреждения, так и сообщества) общественного окружения.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всех участников образовательного процесса коммуникативные способности, доброжелательность к окружающим , готовность к сотрудничеству и самореализации.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развитие активной гражданской позиции сопричастности к судьбе детского сада, малой родины.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положительный имидж дошкольного образовательного учреждения в местном социуме.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2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94041512"/>
              </p:ext>
            </p:extLst>
          </p:nvPr>
        </p:nvGraphicFramePr>
        <p:xfrm>
          <a:off x="595087" y="275772"/>
          <a:ext cx="10842170" cy="619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4898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75771"/>
            <a:ext cx="9144000" cy="58057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взаимодействия ДОУ с социумом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274434961"/>
              </p:ext>
            </p:extLst>
          </p:nvPr>
        </p:nvGraphicFramePr>
        <p:xfrm>
          <a:off x="928914" y="856343"/>
          <a:ext cx="10638972" cy="574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5283200" y="3018971"/>
            <a:ext cx="2394857" cy="1015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№2 «Солнышко»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181600" y="1953491"/>
            <a:ext cx="914400" cy="91440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408057" y="1537855"/>
            <a:ext cx="0" cy="1330036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7218218" y="1877623"/>
            <a:ext cx="459839" cy="99026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7813964" y="3018971"/>
            <a:ext cx="415636" cy="301832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642102" y="3901376"/>
            <a:ext cx="379680" cy="165429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7315200" y="4132201"/>
            <a:ext cx="498764" cy="817009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941127" y="4132201"/>
            <a:ext cx="27709" cy="1437326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6408057" y="4173514"/>
            <a:ext cx="20451" cy="1589977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5181600" y="4132201"/>
            <a:ext cx="457200" cy="89831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4696693" y="3984090"/>
            <a:ext cx="484907" cy="20196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4939146" y="3018971"/>
            <a:ext cx="242454" cy="217633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3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7819"/>
            <a:ext cx="9144000" cy="84512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177637"/>
            <a:ext cx="5486400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72" y="2244437"/>
            <a:ext cx="5823528" cy="4367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191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" y="318654"/>
            <a:ext cx="4516581" cy="3387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2" y="110835"/>
            <a:ext cx="4793673" cy="3595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82" y="3340822"/>
            <a:ext cx="4488872" cy="3366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5582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5527"/>
            <a:ext cx="9144000" cy="789709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535382"/>
            <a:ext cx="5430982" cy="4073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1239981"/>
            <a:ext cx="5624946" cy="4218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025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90945"/>
            <a:ext cx="9144000" cy="831273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библиотека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440873"/>
            <a:ext cx="9809018" cy="47798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1440873"/>
            <a:ext cx="5172363" cy="3879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17" y="2064328"/>
            <a:ext cx="5966691" cy="4475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04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232</Words>
  <Application>Microsoft Office PowerPoint</Application>
  <PresentationFormat>Широкоэкранный</PresentationFormat>
  <Paragraphs>50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  «Детский сад №2 «Солнышко»</vt:lpstr>
      <vt:lpstr>Цель:</vt:lpstr>
      <vt:lpstr>Задачи:</vt:lpstr>
      <vt:lpstr>Презентация PowerPoint</vt:lpstr>
      <vt:lpstr>Модель взаимодействия ДОУ с социумом</vt:lpstr>
      <vt:lpstr>Школа</vt:lpstr>
      <vt:lpstr>Презентация PowerPoint</vt:lpstr>
      <vt:lpstr>ГИБДД</vt:lpstr>
      <vt:lpstr>Детская библиотека</vt:lpstr>
      <vt:lpstr>ДК «Победа»</vt:lpstr>
      <vt:lpstr>Презентация PowerPoint</vt:lpstr>
      <vt:lpstr>Краеведческий музей</vt:lpstr>
      <vt:lpstr>администрация Лесного района</vt:lpstr>
      <vt:lpstr>Родители</vt:lpstr>
      <vt:lpstr>Презентация PowerPoint</vt:lpstr>
      <vt:lpstr>ПЧ - 37</vt:lpstr>
      <vt:lpstr>Презентация PowerPoint</vt:lpstr>
      <vt:lpstr>Социальные сети – официальный сайт</vt:lpstr>
      <vt:lpstr>Распространение педагогического опыта</vt:lpstr>
      <vt:lpstr>Презентация PowerPoint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Лесное</dc:creator>
  <cp:lastModifiedBy>Лесное</cp:lastModifiedBy>
  <cp:revision>59</cp:revision>
  <dcterms:created xsi:type="dcterms:W3CDTF">2019-04-23T07:22:04Z</dcterms:created>
  <dcterms:modified xsi:type="dcterms:W3CDTF">2019-04-25T07:30:33Z</dcterms:modified>
</cp:coreProperties>
</file>