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2" r:id="rId4"/>
    <p:sldId id="269" r:id="rId5"/>
    <p:sldId id="273" r:id="rId6"/>
    <p:sldId id="259" r:id="rId7"/>
    <p:sldId id="274" r:id="rId8"/>
    <p:sldId id="275" r:id="rId9"/>
    <p:sldId id="260" r:id="rId10"/>
    <p:sldId id="276" r:id="rId11"/>
    <p:sldId id="261" r:id="rId12"/>
    <p:sldId id="263" r:id="rId13"/>
    <p:sldId id="264" r:id="rId14"/>
    <p:sldId id="265" r:id="rId15"/>
    <p:sldId id="266" r:id="rId16"/>
    <p:sldId id="277" r:id="rId17"/>
    <p:sldId id="271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1175657"/>
            <a:ext cx="8013473" cy="1698172"/>
          </a:xfrm>
        </p:spPr>
        <p:txBody>
          <a:bodyPr rtlCol="0">
            <a:normAutofit/>
          </a:bodyPr>
          <a:lstStyle/>
          <a:p>
            <a:pPr algn="ctr" rtl="0"/>
            <a:r>
              <a:rPr lang="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Мероприятия проведённые в августе и сентябре</a:t>
            </a:r>
            <a:endParaRPr lang="ru" sz="44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5643154"/>
            <a:ext cx="10430101" cy="927462"/>
          </a:xfrm>
        </p:spPr>
        <p:txBody>
          <a:bodyPr rtlCol="0">
            <a:normAutofit/>
          </a:bodyPr>
          <a:lstStyle/>
          <a:p>
            <a:pPr rtl="0"/>
            <a:r>
              <a:rPr lang="ru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Подготовила: </a:t>
            </a:r>
            <a:br>
              <a:rPr lang="ru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Старший </a:t>
            </a:r>
            <a:r>
              <a:rPr lang="ru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воспитатель </a:t>
            </a:r>
            <a:br>
              <a:rPr lang="ru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МДОУ детский сад № 2 «Солнышко» </a:t>
            </a:r>
            <a:r>
              <a:rPr lang="ru" sz="2000" dirty="0" smtClean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– Белякова Н.В.</a:t>
            </a:r>
            <a:endParaRPr lang="ru" sz="2000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548640"/>
            <a:ext cx="11293431" cy="59827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72" y="783770"/>
            <a:ext cx="4667795" cy="350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1" y="2385604"/>
            <a:ext cx="5339341" cy="400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39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9050" y="235131"/>
            <a:ext cx="3265715" cy="1881052"/>
          </a:xfrm>
        </p:spPr>
        <p:txBody>
          <a:bodyPr rtlCol="0">
            <a:normAutofit/>
          </a:bodyPr>
          <a:lstStyle/>
          <a:p>
            <a:pPr algn="ctr" rtl="0"/>
            <a:r>
              <a:rPr lang="ru" sz="28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Развлекательная программа «Пусть всегда будет солнце»</a:t>
            </a:r>
            <a:endParaRPr lang="ru" sz="28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 b="15517"/>
          <a:stretch>
            <a:fillRect/>
          </a:stretch>
        </p:blipFill>
        <p:spPr>
          <a:xfrm>
            <a:off x="1321972" y="563512"/>
            <a:ext cx="6816188" cy="4700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160" y="287383"/>
            <a:ext cx="10300653" cy="1312817"/>
          </a:xfrm>
        </p:spPr>
        <p:txBody>
          <a:bodyPr rtlCol="0">
            <a:noAutofit/>
          </a:bodyPr>
          <a:lstStyle/>
          <a:p>
            <a:pPr algn="ctr" rtl="0"/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Конкурс рисунков «Мы за безопасную дорогу»</a:t>
            </a:r>
            <a:endParaRPr lang="ru" sz="44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9" y="1613264"/>
            <a:ext cx="4741817" cy="355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7308" y="2085578"/>
            <a:ext cx="4457790" cy="348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235131"/>
            <a:ext cx="9372600" cy="1365069"/>
          </a:xfrm>
        </p:spPr>
        <p:txBody>
          <a:bodyPr rtlCol="0">
            <a:noAutofit/>
          </a:bodyPr>
          <a:lstStyle/>
          <a:p>
            <a:pPr algn="ctr" rtl="0"/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Показ мультфильмов </a:t>
            </a:r>
            <a:b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«Азбука безопасности»</a:t>
            </a:r>
            <a:endParaRPr lang="ru" sz="44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29" y="1600200"/>
            <a:ext cx="4719034" cy="3539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14" y="2429691"/>
            <a:ext cx="4706499" cy="3529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93813" y="533400"/>
            <a:ext cx="4088084" cy="202692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ДК «Победа» просмотр театрализованного представления «Малыш и </a:t>
            </a:r>
            <a:r>
              <a:rPr lang="ru-RU" sz="2800" dirty="0" err="1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Карлсон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»</a:t>
            </a:r>
            <a:endParaRPr lang="ru-RU" sz="2800" dirty="0">
              <a:latin typeface="Century Schoolbook" panose="020406040505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6021977" y="1750423"/>
            <a:ext cx="5558837" cy="40886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18" y="1173063"/>
            <a:ext cx="6101737" cy="4666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213359"/>
            <a:ext cx="9372600" cy="72716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Единый урок безопасности</a:t>
            </a:r>
            <a:endParaRPr lang="ru-RU" sz="44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" y="940525"/>
            <a:ext cx="5277395" cy="395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8" y="1897380"/>
            <a:ext cx="5482047" cy="411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0" y="444092"/>
            <a:ext cx="5608379" cy="4206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2" y="1463040"/>
            <a:ext cx="5817328" cy="436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269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9353" y="731520"/>
            <a:ext cx="10731727" cy="3097591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88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  <a:ea typeface="Yu Gothic Medium" panose="020B0500000000000000" pitchFamily="34" charset="-128"/>
              </a:rPr>
              <a:t>Спасибо </a:t>
            </a:r>
            <a:br>
              <a:rPr lang="ru-RU" sz="88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  <a:ea typeface="Yu Gothic Medium" panose="020B0500000000000000" pitchFamily="34" charset="-128"/>
              </a:rPr>
            </a:br>
            <a:r>
              <a:rPr lang="ru-RU" sz="88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  <a:ea typeface="Yu Gothic Medium" panose="020B0500000000000000" pitchFamily="34" charset="-128"/>
              </a:rPr>
              <a:t>за внимание!</a:t>
            </a:r>
            <a:endParaRPr lang="ru-RU" sz="88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803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01040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Развлечение «В гостях у сказки»</a:t>
            </a:r>
            <a:endParaRPr lang="en-US" sz="44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6" y="1005840"/>
            <a:ext cx="5434149" cy="4075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38" y="2076995"/>
            <a:ext cx="5037907" cy="377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4" y="189412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4" y="1829610"/>
            <a:ext cx="5521234" cy="414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9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79417"/>
          </a:xfrm>
        </p:spPr>
        <p:txBody>
          <a:bodyPr rtlCol="0">
            <a:normAutofit/>
          </a:bodyPr>
          <a:lstStyle/>
          <a:p>
            <a:pPr algn="ctr" rtl="0"/>
            <a:r>
              <a:rPr lang="ru" sz="40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Преемственность с библиотекой</a:t>
            </a:r>
            <a:endParaRPr lang="ru" sz="40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26" y="1263831"/>
            <a:ext cx="4950233" cy="371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48" y="1851660"/>
            <a:ext cx="5088574" cy="381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4" y="672294"/>
            <a:ext cx="6609806" cy="4957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477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235132"/>
            <a:ext cx="9372600" cy="1267098"/>
          </a:xfrm>
        </p:spPr>
        <p:txBody>
          <a:bodyPr rtlCol="0">
            <a:noAutofit/>
          </a:bodyPr>
          <a:lstStyle/>
          <a:p>
            <a:pPr algn="ctr" rtl="0"/>
            <a:r>
              <a:rPr lang="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Развлечение </a:t>
            </a:r>
            <a:br>
              <a:rPr lang="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</a:br>
            <a:r>
              <a:rPr lang="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«День российского флага»</a:t>
            </a:r>
            <a:endParaRPr lang="ru" sz="44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1502230"/>
            <a:ext cx="4846910" cy="363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61" y="2090057"/>
            <a:ext cx="4929052" cy="3696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50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7" y="304801"/>
            <a:ext cx="5447210" cy="408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18" y="1672046"/>
            <a:ext cx="5573487" cy="4180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081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3" y="215536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0" y="1293223"/>
            <a:ext cx="5699761" cy="4274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43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051" y="104503"/>
            <a:ext cx="9699764" cy="1110343"/>
          </a:xfrm>
        </p:spPr>
        <p:txBody>
          <a:bodyPr rtlCol="0">
            <a:normAutofit/>
          </a:bodyPr>
          <a:lstStyle/>
          <a:p>
            <a:pPr algn="ctr" rtl="0"/>
            <a:r>
              <a:rPr lang="ru" sz="4400" dirty="0" smtClean="0">
                <a:solidFill>
                  <a:schemeClr val="accent4">
                    <a:lumMod val="50000"/>
                  </a:schemeClr>
                </a:solidFill>
                <a:latin typeface="Century Schoolbook" panose="02040604050505020304" pitchFamily="18" charset="0"/>
              </a:rPr>
              <a:t>Развлечение «День знаний»</a:t>
            </a:r>
            <a:endParaRPr lang="ru" sz="4400" dirty="0">
              <a:solidFill>
                <a:schemeClr val="accent4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1212770"/>
            <a:ext cx="4291737" cy="3218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18" y="2822171"/>
            <a:ext cx="4876007" cy="365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Играющие дети 16 х 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1_TF03461883" id="{671D4EC8-F0D2-4082-A1EE-2E45D761EB1A}" vid="{F8D861EF-0C3B-4A7E-8226-1AE546DA2581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Макет учебной презентации с играющимися детьми (рисованные картинки, широкоэкранный формат)</Template>
  <TotalTime>105</TotalTime>
  <Words>61</Words>
  <Application>Microsoft Office PowerPoint</Application>
  <PresentationFormat>Широкоэкранный</PresentationFormat>
  <Paragraphs>15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Yu Gothic Medium</vt:lpstr>
      <vt:lpstr>Century Schoolbook</vt:lpstr>
      <vt:lpstr>Euphemia</vt:lpstr>
      <vt:lpstr>Wingdings</vt:lpstr>
      <vt:lpstr>Играющие дети 16 х 9</vt:lpstr>
      <vt:lpstr>Мероприятия проведённые в августе и сентябре</vt:lpstr>
      <vt:lpstr>Развлечение «В гостях у сказки»</vt:lpstr>
      <vt:lpstr>Презентация PowerPoint</vt:lpstr>
      <vt:lpstr>Преемственность с библиотекой</vt:lpstr>
      <vt:lpstr>Презентация PowerPoint</vt:lpstr>
      <vt:lpstr>Развлечение  «День российского флага»</vt:lpstr>
      <vt:lpstr>Презентация PowerPoint</vt:lpstr>
      <vt:lpstr>Презентация PowerPoint</vt:lpstr>
      <vt:lpstr>Развлечение «День знаний»</vt:lpstr>
      <vt:lpstr>Презентация PowerPoint</vt:lpstr>
      <vt:lpstr>Развлекательная программа «Пусть всегда будет солнце»</vt:lpstr>
      <vt:lpstr>Конкурс рисунков «Мы за безопасную дорогу»</vt:lpstr>
      <vt:lpstr>Показ мультфильмов  «Азбука безопасности»</vt:lpstr>
      <vt:lpstr>Презентация PowerPoint</vt:lpstr>
      <vt:lpstr>Единый урок безопасности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Мероприятия проведённые в августе и сентябре</dc:title>
  <dc:creator>Лесное</dc:creator>
  <cp:lastModifiedBy>Лесное</cp:lastModifiedBy>
  <cp:revision>14</cp:revision>
  <dcterms:created xsi:type="dcterms:W3CDTF">2019-09-23T12:40:13Z</dcterms:created>
  <dcterms:modified xsi:type="dcterms:W3CDTF">2019-09-30T12:09:17Z</dcterms:modified>
</cp:coreProperties>
</file>