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7" r:id="rId3"/>
    <p:sldId id="272" r:id="rId4"/>
    <p:sldId id="269" r:id="rId5"/>
    <p:sldId id="273" r:id="rId6"/>
    <p:sldId id="259" r:id="rId7"/>
    <p:sldId id="274" r:id="rId8"/>
    <p:sldId id="275" r:id="rId9"/>
    <p:sldId id="260" r:id="rId10"/>
    <p:sldId id="276" r:id="rId11"/>
    <p:sldId id="261" r:id="rId12"/>
    <p:sldId id="263" r:id="rId13"/>
    <p:sldId id="264" r:id="rId14"/>
    <p:sldId id="265" r:id="rId15"/>
    <p:sldId id="266" r:id="rId16"/>
    <p:sldId id="277" r:id="rId17"/>
    <p:sldId id="271" r:id="rId18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3C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278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73F7AA83-DE31-4E93-AB07-EF7FB05F6670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212903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t>Щелкните, чтобы изменить стили текста образца слайда</a:t>
            </a:r>
          </a:p>
          <a:p>
            <a:pPr lvl="1" rtl="0"/>
            <a:r>
              <a:t>Второй уровень</a:t>
            </a:r>
          </a:p>
          <a:p>
            <a:pPr lvl="2" rtl="0"/>
            <a:r>
              <a:t>Третий уровень</a:t>
            </a:r>
          </a:p>
          <a:p>
            <a:pPr lvl="3" rtl="0"/>
            <a:r>
              <a:t>Четвертый уровень</a:t>
            </a:r>
          </a:p>
          <a:p>
            <a:pPr lvl="4" rtl="0"/>
            <a:r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935E2820-AFE1-45FA-949E-17BDB534E1D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57997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Заполнитель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35E2820-AFE1-45FA-949E-17BDB534E1D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91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образ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7542409-6A04-4DC6-AC3A-D3758287A8F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9355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35E2820-AFE1-45FA-949E-17BDB534E1D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149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65213" y="304800"/>
            <a:ext cx="7091361" cy="2793906"/>
          </a:xfrm>
        </p:spPr>
        <p:txBody>
          <a:bodyPr rtlCol="0" anchor="b">
            <a:normAutofit/>
          </a:bodyPr>
          <a:lstStyle>
            <a:lvl1pPr algn="l" rtl="0">
              <a:lnSpc>
                <a:spcPct val="80000"/>
              </a:lnSpc>
              <a:defRPr sz="6600"/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65213" y="3108804"/>
            <a:ext cx="7091361" cy="8382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90547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7666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865014" y="304801"/>
            <a:ext cx="1715800" cy="5410200"/>
          </a:xfrm>
        </p:spPr>
        <p:txBody>
          <a:bodyPr vert="eaVert"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209800" y="304801"/>
            <a:ext cx="7502814" cy="5410200"/>
          </a:xfrm>
        </p:spPr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994977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89990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0013" y="1600200"/>
            <a:ext cx="6400801" cy="2486025"/>
          </a:xfrm>
        </p:spPr>
        <p:txBody>
          <a:bodyPr rtlCol="0" anchor="b">
            <a:normAutofit/>
          </a:bodyPr>
          <a:lstStyle>
            <a:lvl1pPr algn="l" rtl="0">
              <a:defRPr sz="5200"/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5180011" y="4105029"/>
            <a:ext cx="6400801" cy="9144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000">
                <a:solidFill>
                  <a:schemeClr val="accent2"/>
                </a:solidFill>
              </a:defRPr>
            </a:lvl1pPr>
            <a:lvl2pPr marL="457200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17916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208213" y="1600200"/>
            <a:ext cx="4572000" cy="4114800"/>
          </a:xfrm>
        </p:spPr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008813" y="1600200"/>
            <a:ext cx="4572000" cy="4114800"/>
          </a:xfrm>
        </p:spPr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7751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08213" y="1600200"/>
            <a:ext cx="4572000" cy="823912"/>
          </a:xfrm>
        </p:spPr>
        <p:txBody>
          <a:bodyPr rtlCol="0"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2100" b="0">
                <a:solidFill>
                  <a:schemeClr val="accent2"/>
                </a:solidFill>
              </a:defRPr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208213" y="2505075"/>
            <a:ext cx="4572000" cy="3337560"/>
          </a:xfrm>
        </p:spPr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7008813" y="1600200"/>
            <a:ext cx="4572000" cy="823912"/>
          </a:xfrm>
        </p:spPr>
        <p:txBody>
          <a:bodyPr rtlCol="0"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2100" b="0">
                <a:solidFill>
                  <a:schemeClr val="accent2"/>
                </a:solidFill>
              </a:defRPr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7008813" y="2505075"/>
            <a:ext cx="4572000" cy="3337560"/>
          </a:xfrm>
        </p:spPr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33046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98309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22526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37612" y="2277477"/>
            <a:ext cx="2743201" cy="2322178"/>
          </a:xfrm>
        </p:spPr>
        <p:txBody>
          <a:bodyPr rtlCol="0" anchor="b">
            <a:normAutofit/>
          </a:bodyPr>
          <a:lstStyle>
            <a:lvl1pPr algn="l" rtl="0">
              <a:defRPr sz="2600">
                <a:solidFill>
                  <a:schemeClr val="accent2"/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3813" y="533400"/>
            <a:ext cx="6858000" cy="48006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837614" y="4583187"/>
            <a:ext cx="2743200" cy="1131813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000"/>
              </a:spcBef>
              <a:buNone/>
              <a:defRPr sz="14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97700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37612" y="2277477"/>
            <a:ext cx="2743201" cy="2322178"/>
          </a:xfrm>
        </p:spPr>
        <p:txBody>
          <a:bodyPr rtlCol="0" anchor="b">
            <a:normAutofit/>
          </a:bodyPr>
          <a:lstStyle>
            <a:lvl1pPr algn="l" rtl="0">
              <a:defRPr sz="2600">
                <a:solidFill>
                  <a:schemeClr val="accent2"/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293812" y="533400"/>
            <a:ext cx="6858001" cy="4800600"/>
          </a:xfrm>
          <a:prstGeom prst="roundRect">
            <a:avLst>
              <a:gd name="adj" fmla="val 4409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idx="1"/>
          </p:nvPr>
        </p:nvSpPr>
        <p:spPr>
          <a:xfrm>
            <a:off x="1408112" y="647700"/>
            <a:ext cx="6629400" cy="4572000"/>
          </a:xfrm>
          <a:prstGeom prst="roundRect">
            <a:avLst>
              <a:gd name="adj" fmla="val 3725"/>
            </a:avLst>
          </a:prstGeom>
        </p:spPr>
        <p:txBody>
          <a:bodyPr tIns="914400" rtlCol="0">
            <a:normAutofit/>
          </a:bodyPr>
          <a:lstStyle>
            <a:lvl1pPr marL="0" indent="0" algn="ctr" rtl="0">
              <a:buNone/>
              <a:defRPr sz="24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ru-RU" smtClean="0"/>
              <a:t>Вставка рисунка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837614" y="4583187"/>
            <a:ext cx="2743200" cy="1131813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000"/>
              </a:spcBef>
              <a:buNone/>
              <a:defRPr sz="14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39301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8213" y="304800"/>
            <a:ext cx="9372600" cy="12004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"/>
              <a:t>Стиль образца заголовка</a:t>
            </a:r>
            <a:endParaRPr dirty="0"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2208213" y="1600200"/>
            <a:ext cx="93726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"/>
              <a:t>Щелкните, чтобы изменить стили текста образца слайда</a:t>
            </a:r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53576" y="6505078"/>
            <a:ext cx="964036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2"/>
                </a:solidFill>
              </a:defRPr>
            </a:lvl1pPr>
          </a:lstStyle>
          <a:p>
            <a:pPr rtl="0"/>
            <a:r>
              <a:rPr lang="en-US"/>
              <a:t>01.09.2016</a:t>
            </a:r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280159" y="6505078"/>
            <a:ext cx="6876415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2"/>
                </a:solidFill>
              </a:defRPr>
            </a:lvl1pPr>
          </a:lstStyle>
          <a:p>
            <a:pPr rt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580814" y="6280298"/>
            <a:ext cx="533399" cy="349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rtl="0">
              <a:defRPr sz="1100" b="1">
                <a:solidFill>
                  <a:srgbClr val="AB3C19"/>
                </a:solidFill>
              </a:defRPr>
            </a:lvl1pPr>
          </a:lstStyle>
          <a:p>
            <a:pPr rtl="0"/>
            <a:fld id="{8FDBFFB2-86D9-4B8F-A59A-553A60B94B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255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SzPct val="80000"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65213" y="1175657"/>
            <a:ext cx="8013473" cy="1698172"/>
          </a:xfrm>
        </p:spPr>
        <p:txBody>
          <a:bodyPr rtlCol="0">
            <a:normAutofit/>
          </a:bodyPr>
          <a:lstStyle/>
          <a:p>
            <a:pPr algn="ctr" rtl="0"/>
            <a:r>
              <a:rPr lang="ru" sz="4400" dirty="0" smtClean="0">
                <a:solidFill>
                  <a:schemeClr val="accent4">
                    <a:lumMod val="50000"/>
                  </a:schemeClr>
                </a:solidFill>
                <a:latin typeface="Century Schoolbook" panose="02040604050505020304" pitchFamily="18" charset="0"/>
              </a:rPr>
              <a:t>Мероприятия проведённые в августе и сентябре</a:t>
            </a:r>
            <a:endParaRPr lang="ru" sz="4400" dirty="0">
              <a:solidFill>
                <a:schemeClr val="accent4">
                  <a:lumMod val="50000"/>
                </a:schemeClr>
              </a:solidFill>
              <a:latin typeface="Century Schoolbook" panose="020406040505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65213" y="5643154"/>
            <a:ext cx="10430101" cy="927462"/>
          </a:xfrm>
        </p:spPr>
        <p:txBody>
          <a:bodyPr rtlCol="0">
            <a:normAutofit/>
          </a:bodyPr>
          <a:lstStyle/>
          <a:p>
            <a:pPr rtl="0"/>
            <a:r>
              <a:rPr lang="ru" sz="2000" dirty="0" smtClean="0">
                <a:solidFill>
                  <a:schemeClr val="accent1">
                    <a:lumMod val="50000"/>
                  </a:schemeClr>
                </a:solidFill>
                <a:latin typeface="Century Schoolbook" panose="02040604050505020304" pitchFamily="18" charset="0"/>
              </a:rPr>
              <a:t>Подготовила: </a:t>
            </a:r>
            <a:br>
              <a:rPr lang="ru" sz="2000" dirty="0" smtClean="0">
                <a:solidFill>
                  <a:schemeClr val="accent1">
                    <a:lumMod val="50000"/>
                  </a:schemeClr>
                </a:solidFill>
                <a:latin typeface="Century Schoolbook" panose="02040604050505020304" pitchFamily="18" charset="0"/>
              </a:rPr>
            </a:br>
            <a:r>
              <a:rPr lang="ru" sz="2000" dirty="0" smtClean="0">
                <a:solidFill>
                  <a:schemeClr val="accent1">
                    <a:lumMod val="50000"/>
                  </a:schemeClr>
                </a:solidFill>
                <a:latin typeface="Century Schoolbook" panose="02040604050505020304" pitchFamily="18" charset="0"/>
              </a:rPr>
              <a:t>Старший </a:t>
            </a:r>
            <a:r>
              <a:rPr lang="ru" sz="2000" dirty="0" smtClean="0">
                <a:solidFill>
                  <a:schemeClr val="accent1">
                    <a:lumMod val="50000"/>
                  </a:schemeClr>
                </a:solidFill>
                <a:latin typeface="Century Schoolbook" panose="02040604050505020304" pitchFamily="18" charset="0"/>
              </a:rPr>
              <a:t>воспитатель </a:t>
            </a:r>
            <a:br>
              <a:rPr lang="ru" sz="2000" dirty="0" smtClean="0">
                <a:solidFill>
                  <a:schemeClr val="accent1">
                    <a:lumMod val="50000"/>
                  </a:schemeClr>
                </a:solidFill>
                <a:latin typeface="Century Schoolbook" panose="02040604050505020304" pitchFamily="18" charset="0"/>
              </a:rPr>
            </a:br>
            <a:r>
              <a:rPr lang="ru" sz="2000" dirty="0" smtClean="0">
                <a:solidFill>
                  <a:schemeClr val="accent1">
                    <a:lumMod val="50000"/>
                  </a:schemeClr>
                </a:solidFill>
                <a:latin typeface="Century Schoolbook" panose="02040604050505020304" pitchFamily="18" charset="0"/>
              </a:rPr>
              <a:t>МДОУ детский сад № 2 «Солнышко» </a:t>
            </a:r>
            <a:r>
              <a:rPr lang="ru" sz="2000" dirty="0" smtClean="0">
                <a:solidFill>
                  <a:schemeClr val="accent1">
                    <a:lumMod val="50000"/>
                  </a:schemeClr>
                </a:solidFill>
                <a:latin typeface="Century Schoolbook" panose="02040604050505020304" pitchFamily="18" charset="0"/>
              </a:rPr>
              <a:t>– Белякова Н.В.</a:t>
            </a:r>
            <a:endParaRPr lang="ru" sz="2000" dirty="0">
              <a:solidFill>
                <a:schemeClr val="accent1">
                  <a:lumMod val="50000"/>
                </a:schemeClr>
              </a:solidFill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42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83" y="548640"/>
            <a:ext cx="11293431" cy="598278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972" y="783770"/>
            <a:ext cx="4667795" cy="35008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7291" y="2385604"/>
            <a:ext cx="5339341" cy="40045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273918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39050" y="235131"/>
            <a:ext cx="3265715" cy="1881052"/>
          </a:xfrm>
        </p:spPr>
        <p:txBody>
          <a:bodyPr rtlCol="0">
            <a:normAutofit/>
          </a:bodyPr>
          <a:lstStyle/>
          <a:p>
            <a:pPr algn="ctr" rtl="0"/>
            <a:r>
              <a:rPr lang="ru" sz="2800" dirty="0" smtClean="0">
                <a:solidFill>
                  <a:schemeClr val="accent4">
                    <a:lumMod val="50000"/>
                  </a:schemeClr>
                </a:solidFill>
                <a:latin typeface="Century Schoolbook" panose="02040604050505020304" pitchFamily="18" charset="0"/>
              </a:rPr>
              <a:t>Развлекательная программа «Пусть всегда будет солнце»</a:t>
            </a:r>
            <a:endParaRPr lang="ru" sz="2800" dirty="0">
              <a:solidFill>
                <a:schemeClr val="accent4">
                  <a:lumMod val="50000"/>
                </a:schemeClr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17" b="15517"/>
          <a:stretch>
            <a:fillRect/>
          </a:stretch>
        </p:blipFill>
        <p:spPr>
          <a:xfrm>
            <a:off x="1321972" y="563512"/>
            <a:ext cx="6816188" cy="47008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609149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0160" y="287383"/>
            <a:ext cx="10300653" cy="1312817"/>
          </a:xfrm>
        </p:spPr>
        <p:txBody>
          <a:bodyPr rtlCol="0">
            <a:noAutofit/>
          </a:bodyPr>
          <a:lstStyle/>
          <a:p>
            <a:pPr algn="ctr" rtl="0"/>
            <a:r>
              <a:rPr lang="ru-RU" sz="4400" dirty="0" smtClean="0">
                <a:solidFill>
                  <a:schemeClr val="accent4">
                    <a:lumMod val="50000"/>
                  </a:schemeClr>
                </a:solidFill>
                <a:latin typeface="Century Schoolbook" panose="02040604050505020304" pitchFamily="18" charset="0"/>
              </a:rPr>
              <a:t>Конкурс рисунков «Мы за безопасную дорогу»</a:t>
            </a:r>
            <a:endParaRPr lang="ru" sz="4400" dirty="0">
              <a:solidFill>
                <a:schemeClr val="accent4">
                  <a:lumMod val="50000"/>
                </a:schemeClr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79" y="1613264"/>
            <a:ext cx="4741817" cy="35563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307308" y="2085578"/>
            <a:ext cx="4457790" cy="34870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02010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8213" y="235131"/>
            <a:ext cx="9372600" cy="1365069"/>
          </a:xfrm>
        </p:spPr>
        <p:txBody>
          <a:bodyPr rtlCol="0">
            <a:noAutofit/>
          </a:bodyPr>
          <a:lstStyle/>
          <a:p>
            <a:pPr algn="ctr" rtl="0"/>
            <a:r>
              <a:rPr lang="ru-RU" sz="4400" dirty="0" smtClean="0">
                <a:solidFill>
                  <a:schemeClr val="accent4">
                    <a:lumMod val="50000"/>
                  </a:schemeClr>
                </a:solidFill>
                <a:latin typeface="Century Schoolbook" panose="02040604050505020304" pitchFamily="18" charset="0"/>
              </a:rPr>
              <a:t>Показ мультфильмов </a:t>
            </a:r>
            <a:br>
              <a:rPr lang="ru-RU" sz="4400" dirty="0" smtClean="0">
                <a:solidFill>
                  <a:schemeClr val="accent4">
                    <a:lumMod val="50000"/>
                  </a:schemeClr>
                </a:solidFill>
                <a:latin typeface="Century Schoolbook" panose="02040604050505020304" pitchFamily="18" charset="0"/>
              </a:rPr>
            </a:br>
            <a:r>
              <a:rPr lang="ru-RU" sz="4400" dirty="0" smtClean="0">
                <a:solidFill>
                  <a:schemeClr val="accent4">
                    <a:lumMod val="50000"/>
                  </a:schemeClr>
                </a:solidFill>
                <a:latin typeface="Century Schoolbook" panose="02040604050505020304" pitchFamily="18" charset="0"/>
              </a:rPr>
              <a:t>«Азбука безопасности»</a:t>
            </a:r>
            <a:endParaRPr lang="ru" sz="4400" dirty="0">
              <a:solidFill>
                <a:schemeClr val="accent4">
                  <a:lumMod val="50000"/>
                </a:schemeClr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829" y="1600200"/>
            <a:ext cx="4719034" cy="35392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4314" y="2429691"/>
            <a:ext cx="4706499" cy="35298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552246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1293813" y="533400"/>
            <a:ext cx="4088084" cy="2026920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accent4">
                    <a:lumMod val="50000"/>
                  </a:schemeClr>
                </a:solidFill>
                <a:latin typeface="Century Schoolbook" panose="02040604050505020304" pitchFamily="18" charset="0"/>
              </a:rPr>
              <a:t>ДК «Победа» просмотр театрализованного представления «Малыш и </a:t>
            </a:r>
            <a:r>
              <a:rPr lang="ru-RU" sz="2800" dirty="0" err="1">
                <a:solidFill>
                  <a:schemeClr val="accent4">
                    <a:lumMod val="50000"/>
                  </a:schemeClr>
                </a:solidFill>
                <a:latin typeface="Century Schoolbook" panose="02040604050505020304" pitchFamily="18" charset="0"/>
              </a:rPr>
              <a:t>Карлсон</a:t>
            </a:r>
            <a:r>
              <a:rPr lang="ru-RU" sz="2800" dirty="0">
                <a:solidFill>
                  <a:schemeClr val="accent4">
                    <a:lumMod val="50000"/>
                  </a:schemeClr>
                </a:solidFill>
                <a:latin typeface="Century Schoolbook" panose="02040604050505020304" pitchFamily="18" charset="0"/>
              </a:rPr>
              <a:t>»</a:t>
            </a:r>
            <a:endParaRPr lang="ru-RU" sz="2800" dirty="0">
              <a:latin typeface="Century Schoolbook" panose="02040604050505020304" pitchFamily="18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>
          <a:xfrm>
            <a:off x="6021977" y="1750423"/>
            <a:ext cx="5558837" cy="408867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6218" y="1173063"/>
            <a:ext cx="6101737" cy="46660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529440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8213" y="213359"/>
            <a:ext cx="9372600" cy="727166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chemeClr val="accent4">
                    <a:lumMod val="50000"/>
                  </a:schemeClr>
                </a:solidFill>
                <a:latin typeface="Century Schoolbook" panose="02040604050505020304" pitchFamily="18" charset="0"/>
              </a:rPr>
              <a:t>Единый урок безопасности</a:t>
            </a:r>
            <a:endParaRPr lang="ru-RU" sz="4400" dirty="0">
              <a:solidFill>
                <a:schemeClr val="accent4">
                  <a:lumMod val="50000"/>
                </a:schemeClr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022" y="940525"/>
            <a:ext cx="5277395" cy="39580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9988" y="1897380"/>
            <a:ext cx="5482047" cy="41115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796471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890" y="444092"/>
            <a:ext cx="5608379" cy="42062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4672" y="1463040"/>
            <a:ext cx="5817328" cy="43629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726910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9353" y="731520"/>
            <a:ext cx="10731727" cy="3097591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8800" dirty="0" smtClean="0">
                <a:solidFill>
                  <a:schemeClr val="accent4">
                    <a:lumMod val="50000"/>
                  </a:schemeClr>
                </a:solidFill>
                <a:latin typeface="Century Schoolbook" panose="02040604050505020304" pitchFamily="18" charset="0"/>
                <a:ea typeface="Yu Gothic Medium" panose="020B0500000000000000" pitchFamily="34" charset="-128"/>
              </a:rPr>
              <a:t>Спасибо </a:t>
            </a:r>
            <a:br>
              <a:rPr lang="ru-RU" sz="8800" dirty="0" smtClean="0">
                <a:solidFill>
                  <a:schemeClr val="accent4">
                    <a:lumMod val="50000"/>
                  </a:schemeClr>
                </a:solidFill>
                <a:latin typeface="Century Schoolbook" panose="02040604050505020304" pitchFamily="18" charset="0"/>
                <a:ea typeface="Yu Gothic Medium" panose="020B0500000000000000" pitchFamily="34" charset="-128"/>
              </a:rPr>
            </a:br>
            <a:r>
              <a:rPr lang="ru-RU" sz="8800" dirty="0" smtClean="0">
                <a:solidFill>
                  <a:schemeClr val="accent4">
                    <a:lumMod val="50000"/>
                  </a:schemeClr>
                </a:solidFill>
                <a:latin typeface="Century Schoolbook" panose="02040604050505020304" pitchFamily="18" charset="0"/>
                <a:ea typeface="Yu Gothic Medium" panose="020B0500000000000000" pitchFamily="34" charset="-128"/>
              </a:rPr>
              <a:t>за внимание!</a:t>
            </a:r>
            <a:endParaRPr lang="ru-RU" sz="8800" dirty="0">
              <a:solidFill>
                <a:schemeClr val="accent4">
                  <a:lumMod val="50000"/>
                </a:schemeClr>
              </a:solidFill>
              <a:latin typeface="Century Schoolbook" panose="02040604050505020304" pitchFamily="18" charset="0"/>
              <a:ea typeface="Yu Gothic Medium" panose="020B05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180349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8213" y="304800"/>
            <a:ext cx="9372600" cy="701040"/>
          </a:xfrm>
        </p:spPr>
        <p:txBody>
          <a:bodyPr rtlCol="0">
            <a:normAutofit/>
          </a:bodyPr>
          <a:lstStyle/>
          <a:p>
            <a:pPr algn="ctr" rtl="0"/>
            <a:r>
              <a:rPr lang="ru-RU" sz="4400" dirty="0" smtClean="0">
                <a:solidFill>
                  <a:schemeClr val="accent4">
                    <a:lumMod val="50000"/>
                  </a:schemeClr>
                </a:solidFill>
                <a:latin typeface="Century Schoolbook" panose="02040604050505020304" pitchFamily="18" charset="0"/>
              </a:rPr>
              <a:t>Развлечение «В гостях у сказки»</a:t>
            </a:r>
            <a:endParaRPr lang="en-US" sz="4400" dirty="0">
              <a:solidFill>
                <a:schemeClr val="accent4">
                  <a:lumMod val="50000"/>
                </a:schemeClr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656" y="1005840"/>
            <a:ext cx="5434149" cy="4075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4938" y="2076995"/>
            <a:ext cx="5037907" cy="37784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839288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44" y="189412"/>
            <a:ext cx="5486400" cy="4114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5304" y="1829610"/>
            <a:ext cx="5521234" cy="41409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21945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8213" y="304800"/>
            <a:ext cx="9372600" cy="779417"/>
          </a:xfrm>
        </p:spPr>
        <p:txBody>
          <a:bodyPr rtlCol="0">
            <a:normAutofit/>
          </a:bodyPr>
          <a:lstStyle/>
          <a:p>
            <a:pPr algn="ctr" rtl="0"/>
            <a:r>
              <a:rPr lang="ru" sz="4000" dirty="0" smtClean="0">
                <a:solidFill>
                  <a:schemeClr val="accent4">
                    <a:lumMod val="50000"/>
                  </a:schemeClr>
                </a:solidFill>
                <a:latin typeface="Century Schoolbook" panose="02040604050505020304" pitchFamily="18" charset="0"/>
              </a:rPr>
              <a:t>Преемственность с библиотекой</a:t>
            </a:r>
            <a:endParaRPr lang="ru" sz="4000" dirty="0">
              <a:solidFill>
                <a:schemeClr val="accent4">
                  <a:lumMod val="50000"/>
                </a:schemeClr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126" y="1263831"/>
            <a:ext cx="4950233" cy="3712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5748" y="1851660"/>
            <a:ext cx="5088574" cy="38164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661690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0584" y="672294"/>
            <a:ext cx="6609806" cy="49573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347712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8213" y="235132"/>
            <a:ext cx="9372600" cy="1267098"/>
          </a:xfrm>
        </p:spPr>
        <p:txBody>
          <a:bodyPr rtlCol="0">
            <a:noAutofit/>
          </a:bodyPr>
          <a:lstStyle/>
          <a:p>
            <a:pPr algn="ctr" rtl="0"/>
            <a:r>
              <a:rPr lang="ru" sz="4400" dirty="0" smtClean="0">
                <a:solidFill>
                  <a:schemeClr val="accent4">
                    <a:lumMod val="50000"/>
                  </a:schemeClr>
                </a:solidFill>
                <a:latin typeface="Century Schoolbook" panose="02040604050505020304" pitchFamily="18" charset="0"/>
              </a:rPr>
              <a:t>Развлечение </a:t>
            </a:r>
            <a:br>
              <a:rPr lang="ru" sz="4400" dirty="0" smtClean="0">
                <a:solidFill>
                  <a:schemeClr val="accent4">
                    <a:lumMod val="50000"/>
                  </a:schemeClr>
                </a:solidFill>
                <a:latin typeface="Century Schoolbook" panose="02040604050505020304" pitchFamily="18" charset="0"/>
              </a:rPr>
            </a:br>
            <a:r>
              <a:rPr lang="ru" sz="4400" dirty="0" smtClean="0">
                <a:solidFill>
                  <a:schemeClr val="accent4">
                    <a:lumMod val="50000"/>
                  </a:schemeClr>
                </a:solidFill>
                <a:latin typeface="Century Schoolbook" panose="02040604050505020304" pitchFamily="18" charset="0"/>
              </a:rPr>
              <a:t>«День российского флага»</a:t>
            </a:r>
            <a:endParaRPr lang="ru" sz="4400" dirty="0">
              <a:solidFill>
                <a:schemeClr val="accent4">
                  <a:lumMod val="50000"/>
                </a:schemeClr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789" y="1502230"/>
            <a:ext cx="4846910" cy="36351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1761" y="2090057"/>
            <a:ext cx="4929052" cy="36967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625061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47" y="304801"/>
            <a:ext cx="5447210" cy="4085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918" y="1672046"/>
            <a:ext cx="5573487" cy="41801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408184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153" y="215536"/>
            <a:ext cx="5486400" cy="4114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090" y="1293223"/>
            <a:ext cx="5699761" cy="42748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884314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1051" y="104503"/>
            <a:ext cx="9699764" cy="1110343"/>
          </a:xfrm>
        </p:spPr>
        <p:txBody>
          <a:bodyPr rtlCol="0">
            <a:normAutofit/>
          </a:bodyPr>
          <a:lstStyle/>
          <a:p>
            <a:pPr algn="ctr" rtl="0"/>
            <a:r>
              <a:rPr lang="ru" sz="4400" dirty="0" smtClean="0">
                <a:solidFill>
                  <a:schemeClr val="accent4">
                    <a:lumMod val="50000"/>
                  </a:schemeClr>
                </a:solidFill>
                <a:latin typeface="Century Schoolbook" panose="02040604050505020304" pitchFamily="18" charset="0"/>
              </a:rPr>
              <a:t>Развлечение «День знаний»</a:t>
            </a:r>
            <a:endParaRPr lang="ru" sz="4400" dirty="0">
              <a:solidFill>
                <a:schemeClr val="accent4">
                  <a:lumMod val="50000"/>
                </a:schemeClr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919" y="1212770"/>
            <a:ext cx="4291737" cy="32188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818" y="2822171"/>
            <a:ext cx="4876007" cy="36570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745684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Играющие дети 16 х 9">
  <a:themeElements>
    <a:clrScheme name="Children Happy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532261_TF03461883" id="{671D4EC8-F0D2-4082-A1EE-2E45D761EB1A}" vid="{F8D861EF-0C3B-4A7E-8226-1AE546DA2581}"/>
    </a:ext>
  </a:extLst>
</a:theme>
</file>

<file path=ppt/theme/theme2.xml><?xml version="1.0" encoding="utf-8"?>
<a:theme xmlns:a="http://schemas.openxmlformats.org/drawingml/2006/main" name="Тема Office">
  <a:themeElements>
    <a:clrScheme name="Children Happy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Children Happy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Макет учебной презентации с играющимися детьми (рисованные картинки, широкоэкранный формат)</Template>
  <TotalTime>105</TotalTime>
  <Words>61</Words>
  <Application>Microsoft Office PowerPoint</Application>
  <PresentationFormat>Широкоэкранный</PresentationFormat>
  <Paragraphs>15</Paragraphs>
  <Slides>17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Yu Gothic Medium</vt:lpstr>
      <vt:lpstr>Century Schoolbook</vt:lpstr>
      <vt:lpstr>Euphemia</vt:lpstr>
      <vt:lpstr>Wingdings</vt:lpstr>
      <vt:lpstr>Играющие дети 16 х 9</vt:lpstr>
      <vt:lpstr>Мероприятия проведённые в августе и сентябре</vt:lpstr>
      <vt:lpstr>Развлечение «В гостях у сказки»</vt:lpstr>
      <vt:lpstr>Презентация PowerPoint</vt:lpstr>
      <vt:lpstr>Преемственность с библиотекой</vt:lpstr>
      <vt:lpstr>Презентация PowerPoint</vt:lpstr>
      <vt:lpstr>Развлечение  «День российского флага»</vt:lpstr>
      <vt:lpstr>Презентация PowerPoint</vt:lpstr>
      <vt:lpstr>Презентация PowerPoint</vt:lpstr>
      <vt:lpstr>Развлечение «День знаний»</vt:lpstr>
      <vt:lpstr>Презентация PowerPoint</vt:lpstr>
      <vt:lpstr>Развлекательная программа «Пусть всегда будет солнце»</vt:lpstr>
      <vt:lpstr>Конкурс рисунков «Мы за безопасную дорогу»</vt:lpstr>
      <vt:lpstr>Показ мультфильмов  «Азбука безопасности»</vt:lpstr>
      <vt:lpstr>Презентация PowerPoint</vt:lpstr>
      <vt:lpstr>Единый урок безопасности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проведённые в августе и сентябре</dc:title>
  <dc:creator>Лесное</dc:creator>
  <cp:lastModifiedBy>Лесное</cp:lastModifiedBy>
  <cp:revision>14</cp:revision>
  <dcterms:created xsi:type="dcterms:W3CDTF">2019-09-23T12:40:13Z</dcterms:created>
  <dcterms:modified xsi:type="dcterms:W3CDTF">2019-09-30T12:09:17Z</dcterms:modified>
</cp:coreProperties>
</file>