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4" r:id="rId5"/>
    <p:sldId id="265" r:id="rId6"/>
    <p:sldId id="259" r:id="rId7"/>
    <p:sldId id="266" r:id="rId8"/>
    <p:sldId id="262" r:id="rId9"/>
    <p:sldId id="260" r:id="rId10"/>
    <p:sldId id="267" r:id="rId11"/>
    <p:sldId id="261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3D7B-B0DF-46CE-A020-59EFEF55247A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2CFB-0C9E-41F2-A3BD-1D3EE5A5E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18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3D7B-B0DF-46CE-A020-59EFEF55247A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2CFB-0C9E-41F2-A3BD-1D3EE5A5E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568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3D7B-B0DF-46CE-A020-59EFEF55247A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2CFB-0C9E-41F2-A3BD-1D3EE5A5E58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6246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3D7B-B0DF-46CE-A020-59EFEF55247A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2CFB-0C9E-41F2-A3BD-1D3EE5A5E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49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3D7B-B0DF-46CE-A020-59EFEF55247A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2CFB-0C9E-41F2-A3BD-1D3EE5A5E58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2010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3D7B-B0DF-46CE-A020-59EFEF55247A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2CFB-0C9E-41F2-A3BD-1D3EE5A5E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734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3D7B-B0DF-46CE-A020-59EFEF55247A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2CFB-0C9E-41F2-A3BD-1D3EE5A5E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137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3D7B-B0DF-46CE-A020-59EFEF55247A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2CFB-0C9E-41F2-A3BD-1D3EE5A5E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66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3D7B-B0DF-46CE-A020-59EFEF55247A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2CFB-0C9E-41F2-A3BD-1D3EE5A5E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07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3D7B-B0DF-46CE-A020-59EFEF55247A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2CFB-0C9E-41F2-A3BD-1D3EE5A5E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05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3D7B-B0DF-46CE-A020-59EFEF55247A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2CFB-0C9E-41F2-A3BD-1D3EE5A5E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67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3D7B-B0DF-46CE-A020-59EFEF55247A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2CFB-0C9E-41F2-A3BD-1D3EE5A5E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665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3D7B-B0DF-46CE-A020-59EFEF55247A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2CFB-0C9E-41F2-A3BD-1D3EE5A5E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752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3D7B-B0DF-46CE-A020-59EFEF55247A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2CFB-0C9E-41F2-A3BD-1D3EE5A5E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21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3D7B-B0DF-46CE-A020-59EFEF55247A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2CFB-0C9E-41F2-A3BD-1D3EE5A5E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003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3D7B-B0DF-46CE-A020-59EFEF55247A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92CFB-0C9E-41F2-A3BD-1D3EE5A5E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11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3D7B-B0DF-46CE-A020-59EFEF55247A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CA92CFB-0C9E-41F2-A3BD-1D3EE5A5E5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36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0981" y="138545"/>
            <a:ext cx="8160327" cy="4073237"/>
          </a:xfrm>
        </p:spPr>
        <p:txBody>
          <a:bodyPr/>
          <a:lstStyle/>
          <a:p>
            <a:pPr algn="ctr"/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Мероприятия проведённые в апреле</a:t>
            </a:r>
            <a:endParaRPr lang="ru-RU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98473" y="5611091"/>
            <a:ext cx="6303818" cy="872836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Подготовила: Старший воспитатель-Белякова Н.В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9200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5" y="460698"/>
            <a:ext cx="5306244" cy="3979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3" y="2227118"/>
            <a:ext cx="5694217" cy="4270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1782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2217" y="609599"/>
            <a:ext cx="8645237" cy="15509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Круглый стол «Сетевое взаимодействие дошкольных образовательных учреждений»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8" y="2582146"/>
            <a:ext cx="5160506" cy="3870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0" y="2582146"/>
            <a:ext cx="5243945" cy="3932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4859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4" y="374074"/>
            <a:ext cx="5543310" cy="4157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26" y="2175164"/>
            <a:ext cx="5855855" cy="4391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3005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1" y="290947"/>
            <a:ext cx="5674926" cy="4256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53" y="2251364"/>
            <a:ext cx="5818909" cy="4364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79478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999" y="2373894"/>
            <a:ext cx="9464405" cy="2728057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Спасибо за внимание!</a:t>
            </a:r>
            <a:endParaRPr lang="ru-RU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16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145" y="609599"/>
            <a:ext cx="9393381" cy="1454727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Тематический досуг</a:t>
            </a:r>
            <a:b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 День смеха »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4" y="2410692"/>
            <a:ext cx="5357281" cy="4336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19" y="2462956"/>
            <a:ext cx="5294323" cy="4395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7566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9" y="304801"/>
            <a:ext cx="5320144" cy="3990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74" y="1953490"/>
            <a:ext cx="5892800" cy="441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42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2218" y="193964"/>
            <a:ext cx="9019308" cy="148243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Тематический досуг </a:t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«День космонавтики»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2" y="2119026"/>
            <a:ext cx="5672088" cy="4254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984" y="2119026"/>
            <a:ext cx="5672088" cy="4254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594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401348"/>
            <a:ext cx="5375563" cy="4031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9" y="2058843"/>
            <a:ext cx="5472544" cy="4104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4665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6691" y="387927"/>
            <a:ext cx="9656618" cy="13161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Шоу фокусов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 В гостях у сказки».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40" y="1930400"/>
            <a:ext cx="5598198" cy="4308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44" y="1930400"/>
            <a:ext cx="5745019" cy="4308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2886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28" y="367797"/>
            <a:ext cx="5605603" cy="4204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95" y="2015836"/>
            <a:ext cx="5818909" cy="4364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6249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454" y="609600"/>
            <a:ext cx="7888547" cy="1320800"/>
          </a:xfrm>
        </p:spPr>
        <p:txBody>
          <a:bodyPr/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Спортивные соревнования «День здоровья»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30" y="2539422"/>
            <a:ext cx="5175249" cy="3881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3" y="2484582"/>
            <a:ext cx="5321492" cy="3991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698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4291"/>
          </a:xfrm>
        </p:spPr>
        <p:txBody>
          <a:bodyPr/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Экскурсия в школу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0" y="1849943"/>
            <a:ext cx="5624947" cy="4218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45" y="1849942"/>
            <a:ext cx="5624946" cy="4218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2731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184</TotalTime>
  <Words>44</Words>
  <Application>Microsoft Office PowerPoint</Application>
  <PresentationFormat>Широкоэкранный</PresentationFormat>
  <Paragraphs>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Аспект</vt:lpstr>
      <vt:lpstr>Мероприятия проведённые в апреле</vt:lpstr>
      <vt:lpstr>Тематический досуг « День смеха »</vt:lpstr>
      <vt:lpstr>Презентация PowerPoint</vt:lpstr>
      <vt:lpstr>Тематический досуг  «День космонавтики»</vt:lpstr>
      <vt:lpstr>Презентация PowerPoint</vt:lpstr>
      <vt:lpstr>Шоу фокусов « В гостях у сказки». </vt:lpstr>
      <vt:lpstr>Презентация PowerPoint</vt:lpstr>
      <vt:lpstr>Спортивные соревнования «День здоровья»</vt:lpstr>
      <vt:lpstr>Экскурсия в школу</vt:lpstr>
      <vt:lpstr>Презентация PowerPoint</vt:lpstr>
      <vt:lpstr>Круглый стол «Сетевое взаимодействие дошкольных образовательных учреждений»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Мероприятия проведённые в апреле</dc:title>
  <dc:creator>Лесное</dc:creator>
  <cp:lastModifiedBy>Лесное</cp:lastModifiedBy>
  <cp:revision>17</cp:revision>
  <dcterms:created xsi:type="dcterms:W3CDTF">2019-05-14T09:51:24Z</dcterms:created>
  <dcterms:modified xsi:type="dcterms:W3CDTF">2019-05-14T12:55:59Z</dcterms:modified>
</cp:coreProperties>
</file>