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3" r:id="rId4"/>
    <p:sldId id="259" r:id="rId5"/>
    <p:sldId id="274" r:id="rId6"/>
    <p:sldId id="258" r:id="rId7"/>
    <p:sldId id="260" r:id="rId8"/>
    <p:sldId id="275" r:id="rId9"/>
    <p:sldId id="266" r:id="rId10"/>
    <p:sldId id="277" r:id="rId11"/>
    <p:sldId id="278" r:id="rId12"/>
    <p:sldId id="279" r:id="rId13"/>
    <p:sldId id="280" r:id="rId14"/>
    <p:sldId id="261" r:id="rId15"/>
    <p:sldId id="262" r:id="rId16"/>
    <p:sldId id="281" r:id="rId17"/>
    <p:sldId id="263" r:id="rId18"/>
    <p:sldId id="264" r:id="rId19"/>
    <p:sldId id="267" r:id="rId20"/>
    <p:sldId id="285" r:id="rId21"/>
    <p:sldId id="268" r:id="rId22"/>
    <p:sldId id="269" r:id="rId23"/>
    <p:sldId id="270" r:id="rId24"/>
    <p:sldId id="282" r:id="rId25"/>
    <p:sldId id="284" r:id="rId26"/>
    <p:sldId id="283" r:id="rId27"/>
    <p:sldId id="27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456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5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0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2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79155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8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6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0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8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913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487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7A96DB8-6CEF-4D99-8C5A-6475FFDB4A9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AA0BFED-12D1-4D0E-BCAA-E6BC8A03C4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394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620982"/>
            <a:ext cx="8361229" cy="2840182"/>
          </a:xfrm>
        </p:spPr>
        <p:txBody>
          <a:bodyPr/>
          <a:lstStyle/>
          <a:p>
            <a:r>
              <a:rPr lang="ru-RU" dirty="0"/>
              <a:t>Мероприятия проведённые в ноябре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28655" y="5195455"/>
            <a:ext cx="6761018" cy="41563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Подготовила: Старший воспитатель – Белякова Н.В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8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 flipV="1">
            <a:off x="2679906" y="3726874"/>
            <a:ext cx="908421" cy="229406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06099"/>
            <a:ext cx="5998044" cy="4498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0" y="2355365"/>
            <a:ext cx="5911272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1066801"/>
            <a:ext cx="8361229" cy="1177636"/>
          </a:xfrm>
        </p:spPr>
        <p:txBody>
          <a:bodyPr/>
          <a:lstStyle/>
          <a:p>
            <a:r>
              <a:rPr lang="ru-RU" sz="2400" dirty="0" smtClean="0"/>
              <a:t>Развлечение в подготовительной группе совместно с родителями</a:t>
            </a:r>
            <a:br>
              <a:rPr lang="ru-RU" sz="2400" dirty="0" smtClean="0"/>
            </a:br>
            <a:r>
              <a:rPr lang="ru-RU" sz="2400" dirty="0" smtClean="0"/>
              <a:t>«В гостях у тётушки - </a:t>
            </a:r>
            <a:r>
              <a:rPr lang="ru-RU" sz="2400" dirty="0" err="1" smtClean="0"/>
              <a:t>Загадушки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332509"/>
            <a:ext cx="10886593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5235" y="415637"/>
            <a:ext cx="5957455" cy="1149927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развлечение «Правила пожарной безопасности»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72" y="1733325"/>
            <a:ext cx="6030728" cy="4445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845127"/>
            <a:ext cx="5860215" cy="43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5235" y="415637"/>
            <a:ext cx="5957455" cy="1149927"/>
          </a:xfrm>
        </p:spPr>
        <p:txBody>
          <a:bodyPr/>
          <a:lstStyle/>
          <a:p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191492"/>
            <a:ext cx="8361229" cy="623453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Искра «Шоу световых картин»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4128655" y="4502727"/>
            <a:ext cx="2341418" cy="6927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24945" y="235527"/>
            <a:ext cx="5486400" cy="568037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сказкам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32" y="2276145"/>
            <a:ext cx="5928673" cy="4446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9" y="706582"/>
            <a:ext cx="5425116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11636" y="429492"/>
            <a:ext cx="3764721" cy="471054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28655" y="5195455"/>
            <a:ext cx="6761018" cy="41563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900547"/>
            <a:ext cx="10145410" cy="5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1709" y="180110"/>
            <a:ext cx="5929746" cy="51261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гриппа и ОРВИ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26435" y="5126182"/>
            <a:ext cx="263237" cy="48490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9" y="692728"/>
            <a:ext cx="5229176" cy="5497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87" y="914401"/>
            <a:ext cx="4601688" cy="56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219" y="124692"/>
            <a:ext cx="6317672" cy="213360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Педсовет на тему: «Совершенствование работы по физическому воспитанию детей, формирование представлений и основ ЗОЖ»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" y="2393506"/>
            <a:ext cx="5578764" cy="4184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04" y="2393506"/>
            <a:ext cx="5578764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57198" y="193964"/>
            <a:ext cx="6040838" cy="789709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«Весёлые старты»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" y="737947"/>
            <a:ext cx="5943344" cy="4457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2" y="1648690"/>
            <a:ext cx="6003638" cy="45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527"/>
            <a:ext cx="5816121" cy="4514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38" y="1469800"/>
            <a:ext cx="6250962" cy="46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94218" y="138545"/>
            <a:ext cx="6386946" cy="872837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«Любимой мамочке»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706582"/>
            <a:ext cx="7703127" cy="60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9527" y="0"/>
            <a:ext cx="6317673" cy="1052945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«Мамины руки не знают скуки»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679907" y="4835236"/>
            <a:ext cx="368094" cy="20728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146"/>
            <a:ext cx="7850908" cy="5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9097" y="110837"/>
            <a:ext cx="8361229" cy="54032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утренников «Мама лучший друг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8" y="1684134"/>
            <a:ext cx="6059052" cy="4544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" y="686608"/>
            <a:ext cx="5991901" cy="44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9" y="148398"/>
            <a:ext cx="5375564" cy="4031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0" y="148398"/>
            <a:ext cx="5235040" cy="3926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26" y="3078634"/>
            <a:ext cx="5039155" cy="37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2" y="209101"/>
            <a:ext cx="4227110" cy="3428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1" y="3423621"/>
            <a:ext cx="3810000" cy="3310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36" y="326621"/>
            <a:ext cx="4414187" cy="33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1995055"/>
            <a:ext cx="8361229" cy="2382981"/>
          </a:xfrm>
        </p:spPr>
        <p:txBody>
          <a:bodyPr/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0616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219199"/>
            <a:ext cx="8361229" cy="84512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«Весёлые старты»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28655" y="5195455"/>
            <a:ext cx="6761018" cy="41563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3" y="2978727"/>
            <a:ext cx="4765704" cy="3574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42" y="1827069"/>
            <a:ext cx="4807526" cy="3605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56938" y="401782"/>
            <a:ext cx="6040582" cy="84458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развлечение в 1 младшей группе</a:t>
            </a:r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662931"/>
            <a:ext cx="6132431" cy="4599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2216728"/>
            <a:ext cx="5929744" cy="444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09855" y="138546"/>
            <a:ext cx="4932218" cy="45720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39" y="921328"/>
            <a:ext cx="7462896" cy="56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7636" y="235527"/>
            <a:ext cx="6664037" cy="51261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сказки «Курочка Ряба»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433205"/>
            <a:ext cx="5777345" cy="4333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8" y="876300"/>
            <a:ext cx="5906654" cy="44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95"/>
            <a:ext cx="12192000" cy="8468590"/>
          </a:xfrm>
        </p:spPr>
      </p:pic>
    </p:spTree>
    <p:extLst>
      <p:ext uri="{BB962C8B-B14F-4D97-AF65-F5344CB8AC3E}">
        <p14:creationId xmlns:p14="http://schemas.microsoft.com/office/powerpoint/2010/main" val="15345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7418" y="180109"/>
            <a:ext cx="6899564" cy="1163782"/>
          </a:xfrm>
        </p:spPr>
        <p:txBody>
          <a:bodyPr/>
          <a:lstStyle/>
          <a:p>
            <a:r>
              <a:rPr lang="ru-RU" sz="2400" dirty="0" smtClean="0"/>
              <a:t>Развлечение в подготовительной группе совместно с родителями</a:t>
            </a:r>
            <a:br>
              <a:rPr lang="ru-RU" sz="2400" dirty="0" smtClean="0"/>
            </a:br>
            <a:r>
              <a:rPr lang="ru-RU" sz="2400" dirty="0" smtClean="0"/>
              <a:t>«В гостях у тётушки - </a:t>
            </a:r>
            <a:r>
              <a:rPr lang="ru-RU" sz="2400" dirty="0" err="1" smtClean="0"/>
              <a:t>Загадушки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851"/>
            <a:ext cx="6004199" cy="4503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53" y="1607127"/>
            <a:ext cx="6132947" cy="4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151</TotalTime>
  <Words>118</Words>
  <Application>Microsoft Office PowerPoint</Application>
  <PresentationFormat>Широкоэкранный</PresentationFormat>
  <Paragraphs>19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Franklin Gothic Book</vt:lpstr>
      <vt:lpstr>Times New Roman</vt:lpstr>
      <vt:lpstr>Crop</vt:lpstr>
      <vt:lpstr>Мероприятия проведённые в ноябре</vt:lpstr>
      <vt:lpstr>Развлечение «Весёлые старты» </vt:lpstr>
      <vt:lpstr>Развлечение «Весёлые старты» </vt:lpstr>
      <vt:lpstr>Музыкальное развлечение в 1 младшей группе</vt:lpstr>
      <vt:lpstr>Презентация PowerPoint</vt:lpstr>
      <vt:lpstr>Экскурсия в библиотеку</vt:lpstr>
      <vt:lpstr>Показ сказки «Курочка Ряба»</vt:lpstr>
      <vt:lpstr>Презентация PowerPoint</vt:lpstr>
      <vt:lpstr>Развлечение в подготовительной группе совместно с родителями «В гостях у тётушки - Загадушки»</vt:lpstr>
      <vt:lpstr>Презентация PowerPoint</vt:lpstr>
      <vt:lpstr>Развлечение в подготовительной группе совместно с родителями «В гостях у тётушки - Загадушки»</vt:lpstr>
      <vt:lpstr>Познавательное развлечение «Правила пожарной безопасности»</vt:lpstr>
      <vt:lpstr>Презентация PowerPoint</vt:lpstr>
      <vt:lpstr>Т. Искра «Шоу световых картин»</vt:lpstr>
      <vt:lpstr>Путешествие по сказкам</vt:lpstr>
      <vt:lpstr>Презентация PowerPoint</vt:lpstr>
      <vt:lpstr>День правовой независимости</vt:lpstr>
      <vt:lpstr>Профилактика гриппа и ОРВИ</vt:lpstr>
      <vt:lpstr>Педсовет на тему: «Совершенствование работы по физическому воспитанию детей, формирование представлений и основ ЗОЖ»</vt:lpstr>
      <vt:lpstr>Презентация PowerPoint</vt:lpstr>
      <vt:lpstr>Выставка рисунков «Любимой мамочке»</vt:lpstr>
      <vt:lpstr>Выставка «Мамины руки не знают скуки»</vt:lpstr>
      <vt:lpstr>Проведение утренников «Мама лучший друг!»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проведённые в ноябре</dc:title>
  <dc:creator>Лесное</dc:creator>
  <cp:lastModifiedBy>Лесное</cp:lastModifiedBy>
  <cp:revision>18</cp:revision>
  <dcterms:created xsi:type="dcterms:W3CDTF">2019-11-28T12:38:42Z</dcterms:created>
  <dcterms:modified xsi:type="dcterms:W3CDTF">2019-12-02T07:59:03Z</dcterms:modified>
</cp:coreProperties>
</file>