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65" r:id="rId5"/>
    <p:sldId id="266" r:id="rId6"/>
    <p:sldId id="272" r:id="rId7"/>
    <p:sldId id="267" r:id="rId8"/>
    <p:sldId id="268" r:id="rId9"/>
    <p:sldId id="270" r:id="rId10"/>
    <p:sldId id="273" r:id="rId11"/>
    <p:sldId id="27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0" autoAdjust="0"/>
    <p:restoredTop sz="94343" autoAdjust="0"/>
  </p:normalViewPr>
  <p:slideViewPr>
    <p:cSldViewPr snapToGrid="0">
      <p:cViewPr varScale="1">
        <p:scale>
          <a:sx n="66" d="100"/>
          <a:sy n="66" d="100"/>
        </p:scale>
        <p:origin x="84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E10E-367D-4941-994B-2894C507136A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3D34-36B3-45E2-B302-734880B95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15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E10E-367D-4941-994B-2894C507136A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3D34-36B3-45E2-B302-734880B95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582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E10E-367D-4941-994B-2894C507136A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3D34-36B3-45E2-B302-734880B95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143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E10E-367D-4941-994B-2894C507136A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3D34-36B3-45E2-B302-734880B95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03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E10E-367D-4941-994B-2894C507136A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3D34-36B3-45E2-B302-734880B95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06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E10E-367D-4941-994B-2894C507136A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3D34-36B3-45E2-B302-734880B95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24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E10E-367D-4941-994B-2894C507136A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3D34-36B3-45E2-B302-734880B95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3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E10E-367D-4941-994B-2894C507136A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3D34-36B3-45E2-B302-734880B95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62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E10E-367D-4941-994B-2894C507136A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3D34-36B3-45E2-B302-734880B95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166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E10E-367D-4941-994B-2894C507136A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3D34-36B3-45E2-B302-734880B95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136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E10E-367D-4941-994B-2894C507136A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B3D34-36B3-45E2-B302-734880B95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29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7E10E-367D-4941-994B-2894C507136A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B3D34-36B3-45E2-B302-734880B95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33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2331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54"/>
            <a:ext cx="12192000" cy="6824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4436" y="1772853"/>
            <a:ext cx="72736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декабре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13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571" y="566407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28"/>
            <a:ext cx="12192000" cy="6841286"/>
          </a:xfrm>
        </p:spPr>
      </p:pic>
      <p:sp>
        <p:nvSpPr>
          <p:cNvPr id="3" name="Прямоугольник 2"/>
          <p:cNvSpPr/>
          <p:nvPr/>
        </p:nvSpPr>
        <p:spPr>
          <a:xfrm>
            <a:off x="3061854" y="365125"/>
            <a:ext cx="64285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0" y="234495"/>
            <a:ext cx="4640669" cy="3092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68" y="3540471"/>
            <a:ext cx="4601689" cy="3066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1711185"/>
            <a:ext cx="3799046" cy="4895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007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87" y="0"/>
            <a:ext cx="12221787" cy="6858000"/>
          </a:xfrm>
        </p:spPr>
      </p:pic>
      <p:sp>
        <p:nvSpPr>
          <p:cNvPr id="10" name="Прямоугольник 9"/>
          <p:cNvSpPr/>
          <p:nvPr/>
        </p:nvSpPr>
        <p:spPr>
          <a:xfrm>
            <a:off x="2576944" y="498764"/>
            <a:ext cx="6359237" cy="9541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ДОУ в программе «Ретро-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ДК Победа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" y="1586509"/>
            <a:ext cx="3636847" cy="2663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39" y="1567772"/>
            <a:ext cx="4581832" cy="2608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51" y="4175892"/>
            <a:ext cx="4338388" cy="2583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285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709" y="268144"/>
            <a:ext cx="10515600" cy="812511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урок посвящённый жизни и подвигу князя Михаила Тверского и святой благоверной княгини Анны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Кашинской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31771" y="1436914"/>
            <a:ext cx="4455886" cy="2496457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7658" y="4038928"/>
            <a:ext cx="4412342" cy="2565071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55543" y="4038927"/>
            <a:ext cx="4673599" cy="2565071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5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573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редакцию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985" y="1386681"/>
            <a:ext cx="48772" cy="3109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614" y="3273538"/>
            <a:ext cx="48772" cy="310923"/>
          </a:xfrm>
          <a:prstGeom prst="rect">
            <a:avLst/>
          </a:prstGeom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98764" y="872407"/>
            <a:ext cx="4540833" cy="2713603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21" y="3779271"/>
            <a:ext cx="4816183" cy="2997974"/>
          </a:xfrm>
          <a:prstGeom prst="round2Same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386" y="3786990"/>
            <a:ext cx="4779281" cy="3020291"/>
          </a:xfrm>
          <a:prstGeom prst="round1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770" y="870858"/>
            <a:ext cx="4752109" cy="2681647"/>
          </a:xfrm>
          <a:prstGeom prst="round2Same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4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87" y="-110837"/>
            <a:ext cx="12221787" cy="6858000"/>
          </a:xfrm>
        </p:spPr>
      </p:pic>
      <p:sp>
        <p:nvSpPr>
          <p:cNvPr id="10" name="Прямоугольник 9"/>
          <p:cNvSpPr/>
          <p:nvPr/>
        </p:nvSpPr>
        <p:spPr>
          <a:xfrm>
            <a:off x="2576945" y="498764"/>
            <a:ext cx="5888182" cy="9541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новогодних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композиций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на окне»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3" y="1651361"/>
            <a:ext cx="3423419" cy="2567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702" y="2861612"/>
            <a:ext cx="3528675" cy="2646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201" y="3860332"/>
            <a:ext cx="3689733" cy="276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919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87" y="0"/>
            <a:ext cx="12221787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8" y="276587"/>
            <a:ext cx="3463059" cy="2597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890" y="215396"/>
            <a:ext cx="3519054" cy="2639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454" y="201324"/>
            <a:ext cx="3606856" cy="2705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8" y="3547196"/>
            <a:ext cx="3491058" cy="2618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218" y="3547196"/>
            <a:ext cx="3491059" cy="2618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448" y="3527413"/>
            <a:ext cx="3500868" cy="2625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22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4" y="0"/>
            <a:ext cx="12221787" cy="6858000"/>
          </a:xfrm>
        </p:spPr>
      </p:pic>
      <p:sp>
        <p:nvSpPr>
          <p:cNvPr id="10" name="Прямоугольник 9"/>
          <p:cNvSpPr/>
          <p:nvPr/>
        </p:nvSpPr>
        <p:spPr>
          <a:xfrm>
            <a:off x="2576945" y="498764"/>
            <a:ext cx="5888182" cy="9541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рисунков и аппликаций «Зимняя сказка»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414681"/>
            <a:ext cx="7135090" cy="5351317"/>
          </a:xfrm>
          <a:prstGeom prst="flowChartPunchedTape">
            <a:avLst/>
          </a:prstGeom>
        </p:spPr>
      </p:pic>
    </p:spTree>
    <p:extLst>
      <p:ext uri="{BB962C8B-B14F-4D97-AF65-F5344CB8AC3E}">
        <p14:creationId xmlns:p14="http://schemas.microsoft.com/office/powerpoint/2010/main" val="12246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87" y="0"/>
            <a:ext cx="12221787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122219" y="365125"/>
            <a:ext cx="6539346" cy="9541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новогодних композиций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Новогодний маскарад»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340" y="1356016"/>
            <a:ext cx="7335978" cy="5501984"/>
          </a:xfrm>
          <a:prstGeom prst="flowChartMultidocument">
            <a:avLst/>
          </a:prstGeom>
        </p:spPr>
      </p:pic>
    </p:spTree>
    <p:extLst>
      <p:ext uri="{BB962C8B-B14F-4D97-AF65-F5344CB8AC3E}">
        <p14:creationId xmlns:p14="http://schemas.microsoft.com/office/powerpoint/2010/main" val="386787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87" y="0"/>
            <a:ext cx="12221787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061854" y="365125"/>
            <a:ext cx="64285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28801" y="84545"/>
            <a:ext cx="7841672" cy="11744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Познавательно-развлекательная программа с центральной районной библиотекой «Новогодняя канитель»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0" y="1599812"/>
            <a:ext cx="5400320" cy="4050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8" y="2268382"/>
            <a:ext cx="5695685" cy="4271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706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87" y="0"/>
            <a:ext cx="12221787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061854" y="365125"/>
            <a:ext cx="64285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70909" y="278583"/>
            <a:ext cx="6331528" cy="6219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«Сказочный карнавал!»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4" y="987087"/>
            <a:ext cx="4315319" cy="3236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375" y="900545"/>
            <a:ext cx="4209143" cy="3156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82" y="3533505"/>
            <a:ext cx="4482344" cy="3361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463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66</Words>
  <Application>Microsoft Office PowerPoint</Application>
  <PresentationFormat>Широкоэкранный</PresentationFormat>
  <Paragraphs>13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Открытый урок посвящённый жизни и подвигу князя Михаила Тверского и святой благоверной княгини Анны Кашинской</vt:lpstr>
      <vt:lpstr>Экскурсия в редакцию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Лесное</dc:creator>
  <cp:lastModifiedBy>Лесное</cp:lastModifiedBy>
  <cp:revision>36</cp:revision>
  <dcterms:created xsi:type="dcterms:W3CDTF">2020-01-10T06:31:59Z</dcterms:created>
  <dcterms:modified xsi:type="dcterms:W3CDTF">2020-01-13T08:03:55Z</dcterms:modified>
</cp:coreProperties>
</file>